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25" r:id="rId4"/>
  </p:sldMasterIdLst>
  <p:notesMasterIdLst>
    <p:notesMasterId r:id="rId44"/>
  </p:notesMasterIdLst>
  <p:handoutMasterIdLst>
    <p:handoutMasterId r:id="rId45"/>
  </p:handoutMasterIdLst>
  <p:sldIdLst>
    <p:sldId id="376" r:id="rId5"/>
    <p:sldId id="389" r:id="rId6"/>
    <p:sldId id="390" r:id="rId7"/>
    <p:sldId id="378" r:id="rId8"/>
    <p:sldId id="379" r:id="rId9"/>
    <p:sldId id="391" r:id="rId10"/>
    <p:sldId id="392" r:id="rId11"/>
    <p:sldId id="393" r:id="rId12"/>
    <p:sldId id="394" r:id="rId13"/>
    <p:sldId id="383" r:id="rId14"/>
    <p:sldId id="396" r:id="rId15"/>
    <p:sldId id="405" r:id="rId16"/>
    <p:sldId id="381" r:id="rId17"/>
    <p:sldId id="384" r:id="rId18"/>
    <p:sldId id="402" r:id="rId19"/>
    <p:sldId id="386" r:id="rId20"/>
    <p:sldId id="406" r:id="rId21"/>
    <p:sldId id="418" r:id="rId22"/>
    <p:sldId id="419" r:id="rId23"/>
    <p:sldId id="417" r:id="rId24"/>
    <p:sldId id="407" r:id="rId25"/>
    <p:sldId id="408" r:id="rId26"/>
    <p:sldId id="409" r:id="rId27"/>
    <p:sldId id="397" r:id="rId28"/>
    <p:sldId id="398" r:id="rId29"/>
    <p:sldId id="399" r:id="rId30"/>
    <p:sldId id="410" r:id="rId31"/>
    <p:sldId id="403" r:id="rId32"/>
    <p:sldId id="413" r:id="rId33"/>
    <p:sldId id="411" r:id="rId34"/>
    <p:sldId id="412" r:id="rId35"/>
    <p:sldId id="400" r:id="rId36"/>
    <p:sldId id="404" r:id="rId37"/>
    <p:sldId id="415" r:id="rId38"/>
    <p:sldId id="416" r:id="rId39"/>
    <p:sldId id="414" r:id="rId40"/>
    <p:sldId id="420" r:id="rId41"/>
    <p:sldId id="401" r:id="rId42"/>
    <p:sldId id="387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D0D0D"/>
    <a:srgbClr val="2C4A52"/>
    <a:srgbClr val="2626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370" y="6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commentAuthors" Target="commentAuthor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169671B-947A-44A3-A764-A91E66D4692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4B23CC-4610-41C4-A0CF-67A30700C47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7299BE-0F96-4D8C-8AC3-AFAE1A841C66}" type="datetimeFigureOut">
              <a:rPr lang="en-US" smtClean="0"/>
              <a:t>9/29/2025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94FC55-2324-40BC-8420-15EC835D957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3EC604-E5A5-4A58-AC5A-211F83D37CA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3B048B-0EBA-466F-928F-37073F3BFB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5076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4692AC-01A2-4EFF-966B-504F28E82D7A}" type="datetimeFigureOut">
              <a:rPr lang="en-US" noProof="0" smtClean="0"/>
              <a:t>9/29/2025</a:t>
            </a:fld>
            <a:endParaRPr lang="en-US" noProof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ED498D-6977-40EC-8E5E-7EB644D5E759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3522643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ED498D-6977-40EC-8E5E-7EB644D5E759}" type="slidenum">
              <a:rPr lang="en-US" noProof="0" smtClean="0"/>
              <a:t>1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2787111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27E21F-5520-AE1C-1937-ED9BEA6450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82ADE19-E132-F18A-2621-EF18476E131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553EC7D-A7F9-F6E1-3C24-60E00BE90E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F5D432-AACD-02A7-1240-64C1AFA6F8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ED498D-6977-40EC-8E5E-7EB644D5E759}" type="slidenum">
              <a:rPr lang="en-US" noProof="0" smtClean="0"/>
              <a:t>23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1007592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ED498D-6977-40EC-8E5E-7EB644D5E759}" type="slidenum">
              <a:rPr lang="en-US" noProof="0" smtClean="0"/>
              <a:t>14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6031084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ED498D-6977-40EC-8E5E-7EB644D5E759}" type="slidenum">
              <a:rPr lang="en-US" noProof="0" smtClean="0"/>
              <a:t>16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8736390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327076-C091-5A81-D37D-2486F7FDDA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D79F4B8-B0F8-5456-97EF-79329CC04D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A808112-F56F-42AF-DD74-28DFE70313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5F6EE1-648B-B16A-B314-1FADAA41763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ED498D-6977-40EC-8E5E-7EB644D5E759}" type="slidenum">
              <a:rPr lang="en-US" noProof="0" smtClean="0"/>
              <a:t>17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689698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438C6B-B2C9-119C-66D9-4AC0E86EEE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A02469B-9F20-4603-4CC8-15FAE930E42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B67511C-A110-7C62-A3D3-ED314BF5FB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4B4605-E3DA-40E7-18B2-CAAC185DF3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ED498D-6977-40EC-8E5E-7EB644D5E759}" type="slidenum">
              <a:rPr lang="en-US" noProof="0" smtClean="0"/>
              <a:t>18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2403613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7240D0-1F20-1EA1-D407-7657B54961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876E37F-9C01-EEB1-B8A1-CCD8D904954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F79CAFD-6E34-4D08-CE94-31B3665A52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93BA01-A308-B6F5-19AF-95DEC6362C3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ED498D-6977-40EC-8E5E-7EB644D5E759}" type="slidenum">
              <a:rPr lang="en-US" noProof="0" smtClean="0"/>
              <a:t>19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1015570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64F0E9-ACD7-939F-F5C2-63B71CFF5C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179CFF0-EEA5-DA9A-BFF1-F2A036B891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568EC9F-F710-4DC6-4FF6-72D81B1C28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8DB191-9CC1-F963-EFBF-0C02D1220D5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ED498D-6977-40EC-8E5E-7EB644D5E759}" type="slidenum">
              <a:rPr lang="en-US" noProof="0" smtClean="0"/>
              <a:t>20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5422061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5479CB-D896-DB48-42A3-B618EFD9FD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00003C1-9F3B-3210-FA2E-3AB2D976AA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DDAE031-672A-0CC3-B5E9-3CD4DF68B2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B2F196-721F-8BCB-CFD8-752C533CC1A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ED498D-6977-40EC-8E5E-7EB644D5E759}" type="slidenum">
              <a:rPr lang="en-US" noProof="0" smtClean="0"/>
              <a:t>21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8972442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3E6E30-4F69-F4C9-9EA3-CE6346CA8F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69FD3DE-E0D7-6C48-4EA8-780F011227D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F32F35C-FF3E-7D21-8337-30F4DA879B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D186AF-EC22-1973-E066-6BA56E05E3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ED498D-6977-40EC-8E5E-7EB644D5E759}" type="slidenum">
              <a:rPr lang="en-US" noProof="0" smtClean="0"/>
              <a:t>22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7113773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id="{7FAC3601-9744-9840-0229-E000CCFBEA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32131" y="-30007"/>
            <a:ext cx="6064493" cy="687988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119890" y="723440"/>
            <a:ext cx="4323426" cy="2579052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6000" spc="-5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Add title here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128152" y="5248834"/>
            <a:ext cx="4323426" cy="1008925"/>
          </a:xfrm>
        </p:spPr>
        <p:txBody>
          <a:bodyPr lIns="91440" rIns="91440">
            <a:norm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1600" cap="all" spc="1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Add Subtitle here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F200699-2797-D741-1EC1-B83FCA4B197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-2235"/>
            <a:ext cx="5840730" cy="6862275"/>
          </a:xfrm>
          <a:custGeom>
            <a:avLst/>
            <a:gdLst>
              <a:gd name="connsiteX0" fmla="*/ 0 w 6064250"/>
              <a:gd name="connsiteY0" fmla="*/ 0 h 6877051"/>
              <a:gd name="connsiteX1" fmla="*/ 606425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6064250"/>
              <a:gd name="connsiteY0" fmla="*/ 0 h 6877051"/>
              <a:gd name="connsiteX1" fmla="*/ 584073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4028621 w 5840730"/>
              <a:gd name="connsiteY2" fmla="*/ 6887937 h 6887937"/>
              <a:gd name="connsiteX3" fmla="*/ 0 w 5840730"/>
              <a:gd name="connsiteY3" fmla="*/ 6877051 h 6887937"/>
              <a:gd name="connsiteX4" fmla="*/ 0 w 5840730"/>
              <a:gd name="connsiteY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028621 w 5840730"/>
              <a:gd name="connsiteY3" fmla="*/ 6887937 h 6887937"/>
              <a:gd name="connsiteX4" fmla="*/ 0 w 5840730"/>
              <a:gd name="connsiteY4" fmla="*/ 6877051 h 6887937"/>
              <a:gd name="connsiteX5" fmla="*/ 0 w 5840730"/>
              <a:gd name="connsiteY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028621 w 5840730"/>
              <a:gd name="connsiteY4" fmla="*/ 6887937 h 6887937"/>
              <a:gd name="connsiteX5" fmla="*/ 0 w 5840730"/>
              <a:gd name="connsiteY5" fmla="*/ 6877051 h 6887937"/>
              <a:gd name="connsiteX6" fmla="*/ 0 w 5840730"/>
              <a:gd name="connsiteY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785360 w 5840730"/>
              <a:gd name="connsiteY4" fmla="*/ 3926535 h 6887937"/>
              <a:gd name="connsiteX5" fmla="*/ 4028621 w 5840730"/>
              <a:gd name="connsiteY5" fmla="*/ 6887937 h 6887937"/>
              <a:gd name="connsiteX6" fmla="*/ 0 w 5840730"/>
              <a:gd name="connsiteY6" fmla="*/ 6877051 h 6887937"/>
              <a:gd name="connsiteX7" fmla="*/ 0 w 5840730"/>
              <a:gd name="connsiteY7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22520 w 5840730"/>
              <a:gd name="connsiteY5" fmla="*/ 3415995 h 6887937"/>
              <a:gd name="connsiteX6" fmla="*/ 4785360 w 5840730"/>
              <a:gd name="connsiteY6" fmla="*/ 3926535 h 6887937"/>
              <a:gd name="connsiteX7" fmla="*/ 4028621 w 5840730"/>
              <a:gd name="connsiteY7" fmla="*/ 6887937 h 6887937"/>
              <a:gd name="connsiteX8" fmla="*/ 0 w 5840730"/>
              <a:gd name="connsiteY8" fmla="*/ 6877051 h 6887937"/>
              <a:gd name="connsiteX9" fmla="*/ 0 w 5840730"/>
              <a:gd name="connsiteY9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4922520 w 5840730"/>
              <a:gd name="connsiteY6" fmla="*/ 3415995 h 6887937"/>
              <a:gd name="connsiteX7" fmla="*/ 4785360 w 5840730"/>
              <a:gd name="connsiteY7" fmla="*/ 3926535 h 6887937"/>
              <a:gd name="connsiteX8" fmla="*/ 4028621 w 5840730"/>
              <a:gd name="connsiteY8" fmla="*/ 6887937 h 6887937"/>
              <a:gd name="connsiteX9" fmla="*/ 0 w 5840730"/>
              <a:gd name="connsiteY9" fmla="*/ 6877051 h 6887937"/>
              <a:gd name="connsiteX10" fmla="*/ 0 w 5840730"/>
              <a:gd name="connsiteY10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922520 w 5840730"/>
              <a:gd name="connsiteY7" fmla="*/ 341599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457700 w 5840730"/>
              <a:gd name="connsiteY7" fmla="*/ 384271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213860 w 5840730"/>
              <a:gd name="connsiteY7" fmla="*/ 4757115 h 6887937"/>
              <a:gd name="connsiteX8" fmla="*/ 4457700 w 5840730"/>
              <a:gd name="connsiteY8" fmla="*/ 3842715 h 6887937"/>
              <a:gd name="connsiteX9" fmla="*/ 4785360 w 5840730"/>
              <a:gd name="connsiteY9" fmla="*/ 3926535 h 6887937"/>
              <a:gd name="connsiteX10" fmla="*/ 4028621 w 5840730"/>
              <a:gd name="connsiteY10" fmla="*/ 6887937 h 6887937"/>
              <a:gd name="connsiteX11" fmla="*/ 0 w 5840730"/>
              <a:gd name="connsiteY11" fmla="*/ 6877051 h 6887937"/>
              <a:gd name="connsiteX12" fmla="*/ 0 w 5840730"/>
              <a:gd name="connsiteY12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37760 w 5840730"/>
              <a:gd name="connsiteY5" fmla="*/ 16100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5681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33950 w 5840730"/>
              <a:gd name="connsiteY3" fmla="*/ 273781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61560 w 5840730"/>
              <a:gd name="connsiteY3" fmla="*/ 29435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42510 w 5840730"/>
              <a:gd name="connsiteY3" fmla="*/ 30197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560570 w 5840730"/>
              <a:gd name="connsiteY11" fmla="*/ 412084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09160 w 5840730"/>
              <a:gd name="connsiteY11" fmla="*/ 363316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840730" h="6887937">
                <a:moveTo>
                  <a:pt x="0" y="0"/>
                </a:moveTo>
                <a:lnTo>
                  <a:pt x="5840730" y="0"/>
                </a:lnTo>
                <a:lnTo>
                  <a:pt x="5090160" y="2775915"/>
                </a:lnTo>
                <a:cubicBezTo>
                  <a:pt x="5057140" y="2883865"/>
                  <a:pt x="5020310" y="2976575"/>
                  <a:pt x="4853940" y="2962605"/>
                </a:cubicBezTo>
                <a:cubicBezTo>
                  <a:pt x="4668520" y="2845765"/>
                  <a:pt x="4761230" y="2747975"/>
                  <a:pt x="4754880" y="2692095"/>
                </a:cubicBezTo>
                <a:cubicBezTo>
                  <a:pt x="4845050" y="2355545"/>
                  <a:pt x="4904740" y="2121865"/>
                  <a:pt x="4979670" y="1846275"/>
                </a:cubicBezTo>
                <a:cubicBezTo>
                  <a:pt x="5021580" y="1687525"/>
                  <a:pt x="4996180" y="1615135"/>
                  <a:pt x="4872990" y="1571955"/>
                </a:cubicBezTo>
                <a:cubicBezTo>
                  <a:pt x="4738370" y="1563065"/>
                  <a:pt x="4699000" y="1597355"/>
                  <a:pt x="4655820" y="1770075"/>
                </a:cubicBezTo>
                <a:cubicBezTo>
                  <a:pt x="4671060" y="1858975"/>
                  <a:pt x="3878580" y="4599635"/>
                  <a:pt x="3893820" y="4688535"/>
                </a:cubicBezTo>
                <a:cubicBezTo>
                  <a:pt x="3858895" y="4824425"/>
                  <a:pt x="3925570" y="4880305"/>
                  <a:pt x="3992880" y="4905705"/>
                </a:cubicBezTo>
                <a:cubicBezTo>
                  <a:pt x="4102100" y="4904435"/>
                  <a:pt x="4158615" y="4917135"/>
                  <a:pt x="4213860" y="4757115"/>
                </a:cubicBezTo>
                <a:lnTo>
                  <a:pt x="4457700" y="3842715"/>
                </a:lnTo>
                <a:cubicBezTo>
                  <a:pt x="4481830" y="3756355"/>
                  <a:pt x="4555490" y="3692855"/>
                  <a:pt x="4686300" y="3713175"/>
                </a:cubicBezTo>
                <a:cubicBezTo>
                  <a:pt x="4829810" y="3791915"/>
                  <a:pt x="4782820" y="3882085"/>
                  <a:pt x="4785360" y="3926535"/>
                </a:cubicBezTo>
                <a:lnTo>
                  <a:pt x="4028621" y="6887937"/>
                </a:lnTo>
                <a:lnTo>
                  <a:pt x="0" y="6877051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</p:spPr>
        <p:txBody>
          <a:bodyPr anchor="ctr"/>
          <a:lstStyle>
            <a:lvl1pPr algn="ctr">
              <a:defRPr baseline="-250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5E91AD6-E4A6-F082-0E76-DAF7D57B516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19274" y="3373515"/>
            <a:ext cx="4323426" cy="1008926"/>
          </a:xfrm>
        </p:spPr>
        <p:txBody>
          <a:bodyPr lIns="91440" rIns="91440">
            <a:noAutofit/>
          </a:bodyPr>
          <a:lstStyle>
            <a:lvl1pPr marL="0" indent="0">
              <a:buNone/>
              <a:defRPr sz="6000" b="1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/>
              <a:t>###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ADF7228-F4CB-A1B9-79EA-6324053164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4559556" y="-10665"/>
            <a:ext cx="1930144" cy="687729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31648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- Topic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7B8C35C0-4758-2887-0763-E78795846C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3537" y="-1946"/>
            <a:ext cx="3601340" cy="6881814"/>
          </a:xfrm>
          <a:custGeom>
            <a:avLst/>
            <a:gdLst>
              <a:gd name="connsiteX0" fmla="*/ 3601340 w 3601340"/>
              <a:gd name="connsiteY0" fmla="*/ 0 h 6881814"/>
              <a:gd name="connsiteX1" fmla="*/ 0 w 3601340"/>
              <a:gd name="connsiteY1" fmla="*/ 0 h 6881814"/>
              <a:gd name="connsiteX2" fmla="*/ 0 w 3601340"/>
              <a:gd name="connsiteY2" fmla="*/ 6881815 h 6881814"/>
              <a:gd name="connsiteX3" fmla="*/ 1064235 w 3601340"/>
              <a:gd name="connsiteY3" fmla="*/ 6881815 h 6881814"/>
              <a:gd name="connsiteX4" fmla="*/ 1441045 w 3601340"/>
              <a:gd name="connsiteY4" fmla="*/ 5490188 h 6881814"/>
              <a:gd name="connsiteX5" fmla="*/ 1835678 w 3601340"/>
              <a:gd name="connsiteY5" fmla="*/ 4034957 h 6881814"/>
              <a:gd name="connsiteX6" fmla="*/ 2045724 w 3601340"/>
              <a:gd name="connsiteY6" fmla="*/ 3914112 h 6881814"/>
              <a:gd name="connsiteX7" fmla="*/ 2166660 w 3601340"/>
              <a:gd name="connsiteY7" fmla="*/ 4124001 h 6881814"/>
              <a:gd name="connsiteX8" fmla="*/ 1906966 w 3601340"/>
              <a:gd name="connsiteY8" fmla="*/ 5081858 h 6881814"/>
              <a:gd name="connsiteX9" fmla="*/ 2027902 w 3601340"/>
              <a:gd name="connsiteY9" fmla="*/ 5291747 h 6881814"/>
              <a:gd name="connsiteX10" fmla="*/ 2227765 w 3601340"/>
              <a:gd name="connsiteY10" fmla="*/ 5198887 h 6881814"/>
              <a:gd name="connsiteX11" fmla="*/ 2570204 w 3601340"/>
              <a:gd name="connsiteY11" fmla="*/ 3923016 h 6881814"/>
              <a:gd name="connsiteX12" fmla="*/ 2602029 w 3601340"/>
              <a:gd name="connsiteY12" fmla="*/ 3799627 h 6881814"/>
              <a:gd name="connsiteX13" fmla="*/ 3601340 w 3601340"/>
              <a:gd name="connsiteY13" fmla="*/ 0 h 6881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601340" h="6881814">
                <a:moveTo>
                  <a:pt x="3601340" y="0"/>
                </a:moveTo>
                <a:lnTo>
                  <a:pt x="0" y="0"/>
                </a:lnTo>
                <a:lnTo>
                  <a:pt x="0" y="6881815"/>
                </a:lnTo>
                <a:lnTo>
                  <a:pt x="1064235" y="6881815"/>
                </a:lnTo>
                <a:lnTo>
                  <a:pt x="1441045" y="5490188"/>
                </a:lnTo>
                <a:lnTo>
                  <a:pt x="1835678" y="4034957"/>
                </a:lnTo>
                <a:cubicBezTo>
                  <a:pt x="1859865" y="3943369"/>
                  <a:pt x="1954068" y="3889943"/>
                  <a:pt x="2045724" y="3914112"/>
                </a:cubicBezTo>
                <a:cubicBezTo>
                  <a:pt x="2137381" y="3938281"/>
                  <a:pt x="2190847" y="4032413"/>
                  <a:pt x="2166660" y="4124001"/>
                </a:cubicBezTo>
                <a:lnTo>
                  <a:pt x="1906966" y="5081858"/>
                </a:lnTo>
                <a:cubicBezTo>
                  <a:pt x="1882779" y="5173446"/>
                  <a:pt x="1936246" y="5267578"/>
                  <a:pt x="2027902" y="5291747"/>
                </a:cubicBezTo>
                <a:cubicBezTo>
                  <a:pt x="2109375" y="5313372"/>
                  <a:pt x="2193393" y="5272666"/>
                  <a:pt x="2227765" y="5198887"/>
                </a:cubicBezTo>
                <a:lnTo>
                  <a:pt x="2570204" y="3923016"/>
                </a:lnTo>
                <a:lnTo>
                  <a:pt x="2602029" y="3799627"/>
                </a:lnTo>
                <a:lnTo>
                  <a:pt x="3601340" y="0"/>
                </a:lnTo>
                <a:close/>
              </a:path>
            </a:pathLst>
          </a:custGeom>
          <a:solidFill>
            <a:srgbClr val="FFFFFF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F200699-2797-D741-1EC1-B83FCA4B197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 flipH="1">
            <a:off x="7163691" y="0"/>
            <a:ext cx="5024825" cy="6858000"/>
          </a:xfrm>
          <a:custGeom>
            <a:avLst/>
            <a:gdLst>
              <a:gd name="connsiteX0" fmla="*/ 0 w 6064250"/>
              <a:gd name="connsiteY0" fmla="*/ 0 h 6877051"/>
              <a:gd name="connsiteX1" fmla="*/ 606425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6064250"/>
              <a:gd name="connsiteY0" fmla="*/ 0 h 6877051"/>
              <a:gd name="connsiteX1" fmla="*/ 584073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4028621 w 5840730"/>
              <a:gd name="connsiteY2" fmla="*/ 6887937 h 6887937"/>
              <a:gd name="connsiteX3" fmla="*/ 0 w 5840730"/>
              <a:gd name="connsiteY3" fmla="*/ 6877051 h 6887937"/>
              <a:gd name="connsiteX4" fmla="*/ 0 w 5840730"/>
              <a:gd name="connsiteY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028621 w 5840730"/>
              <a:gd name="connsiteY3" fmla="*/ 6887937 h 6887937"/>
              <a:gd name="connsiteX4" fmla="*/ 0 w 5840730"/>
              <a:gd name="connsiteY4" fmla="*/ 6877051 h 6887937"/>
              <a:gd name="connsiteX5" fmla="*/ 0 w 5840730"/>
              <a:gd name="connsiteY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028621 w 5840730"/>
              <a:gd name="connsiteY4" fmla="*/ 6887937 h 6887937"/>
              <a:gd name="connsiteX5" fmla="*/ 0 w 5840730"/>
              <a:gd name="connsiteY5" fmla="*/ 6877051 h 6887937"/>
              <a:gd name="connsiteX6" fmla="*/ 0 w 5840730"/>
              <a:gd name="connsiteY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785360 w 5840730"/>
              <a:gd name="connsiteY4" fmla="*/ 3926535 h 6887937"/>
              <a:gd name="connsiteX5" fmla="*/ 4028621 w 5840730"/>
              <a:gd name="connsiteY5" fmla="*/ 6887937 h 6887937"/>
              <a:gd name="connsiteX6" fmla="*/ 0 w 5840730"/>
              <a:gd name="connsiteY6" fmla="*/ 6877051 h 6887937"/>
              <a:gd name="connsiteX7" fmla="*/ 0 w 5840730"/>
              <a:gd name="connsiteY7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22520 w 5840730"/>
              <a:gd name="connsiteY5" fmla="*/ 3415995 h 6887937"/>
              <a:gd name="connsiteX6" fmla="*/ 4785360 w 5840730"/>
              <a:gd name="connsiteY6" fmla="*/ 3926535 h 6887937"/>
              <a:gd name="connsiteX7" fmla="*/ 4028621 w 5840730"/>
              <a:gd name="connsiteY7" fmla="*/ 6887937 h 6887937"/>
              <a:gd name="connsiteX8" fmla="*/ 0 w 5840730"/>
              <a:gd name="connsiteY8" fmla="*/ 6877051 h 6887937"/>
              <a:gd name="connsiteX9" fmla="*/ 0 w 5840730"/>
              <a:gd name="connsiteY9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4922520 w 5840730"/>
              <a:gd name="connsiteY6" fmla="*/ 3415995 h 6887937"/>
              <a:gd name="connsiteX7" fmla="*/ 4785360 w 5840730"/>
              <a:gd name="connsiteY7" fmla="*/ 3926535 h 6887937"/>
              <a:gd name="connsiteX8" fmla="*/ 4028621 w 5840730"/>
              <a:gd name="connsiteY8" fmla="*/ 6887937 h 6887937"/>
              <a:gd name="connsiteX9" fmla="*/ 0 w 5840730"/>
              <a:gd name="connsiteY9" fmla="*/ 6877051 h 6887937"/>
              <a:gd name="connsiteX10" fmla="*/ 0 w 5840730"/>
              <a:gd name="connsiteY10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922520 w 5840730"/>
              <a:gd name="connsiteY7" fmla="*/ 341599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457700 w 5840730"/>
              <a:gd name="connsiteY7" fmla="*/ 384271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213860 w 5840730"/>
              <a:gd name="connsiteY7" fmla="*/ 4757115 h 6887937"/>
              <a:gd name="connsiteX8" fmla="*/ 4457700 w 5840730"/>
              <a:gd name="connsiteY8" fmla="*/ 3842715 h 6887937"/>
              <a:gd name="connsiteX9" fmla="*/ 4785360 w 5840730"/>
              <a:gd name="connsiteY9" fmla="*/ 3926535 h 6887937"/>
              <a:gd name="connsiteX10" fmla="*/ 4028621 w 5840730"/>
              <a:gd name="connsiteY10" fmla="*/ 6887937 h 6887937"/>
              <a:gd name="connsiteX11" fmla="*/ 0 w 5840730"/>
              <a:gd name="connsiteY11" fmla="*/ 6877051 h 6887937"/>
              <a:gd name="connsiteX12" fmla="*/ 0 w 5840730"/>
              <a:gd name="connsiteY12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37760 w 5840730"/>
              <a:gd name="connsiteY5" fmla="*/ 16100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5681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33950 w 5840730"/>
              <a:gd name="connsiteY3" fmla="*/ 273781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61560 w 5840730"/>
              <a:gd name="connsiteY3" fmla="*/ 29435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42510 w 5840730"/>
              <a:gd name="connsiteY3" fmla="*/ 30197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560570 w 5840730"/>
              <a:gd name="connsiteY11" fmla="*/ 412084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09160 w 5840730"/>
              <a:gd name="connsiteY11" fmla="*/ 363316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655820 w 5840730"/>
              <a:gd name="connsiteY6" fmla="*/ 1770075 h 6887937"/>
              <a:gd name="connsiteX7" fmla="*/ 3893820 w 5840730"/>
              <a:gd name="connsiteY7" fmla="*/ 4688535 h 6887937"/>
              <a:gd name="connsiteX8" fmla="*/ 3992880 w 5840730"/>
              <a:gd name="connsiteY8" fmla="*/ 490570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3893820 w 5840730"/>
              <a:gd name="connsiteY6" fmla="*/ 4688535 h 6887937"/>
              <a:gd name="connsiteX7" fmla="*/ 3992880 w 5840730"/>
              <a:gd name="connsiteY7" fmla="*/ 490570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686300 w 5840730"/>
              <a:gd name="connsiteY10" fmla="*/ 371317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3893820 w 5840730"/>
              <a:gd name="connsiteY5" fmla="*/ 4688535 h 6887937"/>
              <a:gd name="connsiteX6" fmla="*/ 3992880 w 5840730"/>
              <a:gd name="connsiteY6" fmla="*/ 4905705 h 6887937"/>
              <a:gd name="connsiteX7" fmla="*/ 4213860 w 5840730"/>
              <a:gd name="connsiteY7" fmla="*/ 4757115 h 6887937"/>
              <a:gd name="connsiteX8" fmla="*/ 4457700 w 5840730"/>
              <a:gd name="connsiteY8" fmla="*/ 3842715 h 6887937"/>
              <a:gd name="connsiteX9" fmla="*/ 4686300 w 5840730"/>
              <a:gd name="connsiteY9" fmla="*/ 371317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3893820 w 5840730"/>
              <a:gd name="connsiteY4" fmla="*/ 4688535 h 6887937"/>
              <a:gd name="connsiteX5" fmla="*/ 3992880 w 5840730"/>
              <a:gd name="connsiteY5" fmla="*/ 4905705 h 6887937"/>
              <a:gd name="connsiteX6" fmla="*/ 4213860 w 5840730"/>
              <a:gd name="connsiteY6" fmla="*/ 4757115 h 6887937"/>
              <a:gd name="connsiteX7" fmla="*/ 4457700 w 5840730"/>
              <a:gd name="connsiteY7" fmla="*/ 3842715 h 6887937"/>
              <a:gd name="connsiteX8" fmla="*/ 4686300 w 5840730"/>
              <a:gd name="connsiteY8" fmla="*/ 3713175 h 6887937"/>
              <a:gd name="connsiteX9" fmla="*/ 4785360 w 5840730"/>
              <a:gd name="connsiteY9" fmla="*/ 3926535 h 6887937"/>
              <a:gd name="connsiteX10" fmla="*/ 4028621 w 5840730"/>
              <a:gd name="connsiteY10" fmla="*/ 6887937 h 6887937"/>
              <a:gd name="connsiteX11" fmla="*/ 0 w 5840730"/>
              <a:gd name="connsiteY11" fmla="*/ 6877051 h 6887937"/>
              <a:gd name="connsiteX12" fmla="*/ 0 w 5840730"/>
              <a:gd name="connsiteY12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3893820 w 5840730"/>
              <a:gd name="connsiteY3" fmla="*/ 4688535 h 6887937"/>
              <a:gd name="connsiteX4" fmla="*/ 3992880 w 5840730"/>
              <a:gd name="connsiteY4" fmla="*/ 4905705 h 6887937"/>
              <a:gd name="connsiteX5" fmla="*/ 4213860 w 5840730"/>
              <a:gd name="connsiteY5" fmla="*/ 4757115 h 6887937"/>
              <a:gd name="connsiteX6" fmla="*/ 4457700 w 5840730"/>
              <a:gd name="connsiteY6" fmla="*/ 3842715 h 6887937"/>
              <a:gd name="connsiteX7" fmla="*/ 4686300 w 5840730"/>
              <a:gd name="connsiteY7" fmla="*/ 371317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3893820 w 5840730"/>
              <a:gd name="connsiteY2" fmla="*/ 4688535 h 6887937"/>
              <a:gd name="connsiteX3" fmla="*/ 3992880 w 5840730"/>
              <a:gd name="connsiteY3" fmla="*/ 4905705 h 6887937"/>
              <a:gd name="connsiteX4" fmla="*/ 4213860 w 5840730"/>
              <a:gd name="connsiteY4" fmla="*/ 4757115 h 6887937"/>
              <a:gd name="connsiteX5" fmla="*/ 4457700 w 5840730"/>
              <a:gd name="connsiteY5" fmla="*/ 3842715 h 6887937"/>
              <a:gd name="connsiteX6" fmla="*/ 4686300 w 5840730"/>
              <a:gd name="connsiteY6" fmla="*/ 3713175 h 6887937"/>
              <a:gd name="connsiteX7" fmla="*/ 4785360 w 5840730"/>
              <a:gd name="connsiteY7" fmla="*/ 3926535 h 6887937"/>
              <a:gd name="connsiteX8" fmla="*/ 4028621 w 5840730"/>
              <a:gd name="connsiteY8" fmla="*/ 6887937 h 6887937"/>
              <a:gd name="connsiteX9" fmla="*/ 0 w 5840730"/>
              <a:gd name="connsiteY9" fmla="*/ 6877051 h 6887937"/>
              <a:gd name="connsiteX10" fmla="*/ 0 w 5840730"/>
              <a:gd name="connsiteY10" fmla="*/ 0 h 6887937"/>
              <a:gd name="connsiteX0" fmla="*/ 0 w 4790753"/>
              <a:gd name="connsiteY0" fmla="*/ 0 h 6887937"/>
              <a:gd name="connsiteX1" fmla="*/ 2674743 w 4790753"/>
              <a:gd name="connsiteY1" fmla="*/ 49345 h 6887937"/>
              <a:gd name="connsiteX2" fmla="*/ 3893820 w 4790753"/>
              <a:gd name="connsiteY2" fmla="*/ 4688535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97763 w 4790753"/>
              <a:gd name="connsiteY1" fmla="*/ 0 h 6887937"/>
              <a:gd name="connsiteX2" fmla="*/ 3893820 w 4790753"/>
              <a:gd name="connsiteY2" fmla="*/ 4688535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97763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310950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412040 w 4790753"/>
              <a:gd name="connsiteY2" fmla="*/ 3464777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244891 w 4790753"/>
              <a:gd name="connsiteY2" fmla="*/ 3464778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392375 w 4790753"/>
              <a:gd name="connsiteY2" fmla="*/ 3464779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392375 w 5110169"/>
              <a:gd name="connsiteY2" fmla="*/ 3464779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66000 w 5110169"/>
              <a:gd name="connsiteY2" fmla="*/ 4629324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16839 w 5110169"/>
              <a:gd name="connsiteY2" fmla="*/ 4550372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589019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53550 w 5110169"/>
              <a:gd name="connsiteY3" fmla="*/ 5034002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53550 w 5110169"/>
              <a:gd name="connsiteY3" fmla="*/ 5300466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4042040 w 5110169"/>
              <a:gd name="connsiteY3" fmla="*/ 5566930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05329 w 5110169"/>
              <a:gd name="connsiteY2" fmla="*/ 4974740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75832 w 5110169"/>
              <a:gd name="connsiteY2" fmla="*/ 5033954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198620 w 5110169"/>
              <a:gd name="connsiteY7" fmla="*/ 4133044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251960 w 5110169"/>
              <a:gd name="connsiteY7" fmla="*/ 4071856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030921"/>
              <a:gd name="connsiteY0" fmla="*/ 0 h 6877051"/>
              <a:gd name="connsiteX1" fmla="*/ 2487931 w 5030921"/>
              <a:gd name="connsiteY1" fmla="*/ 0 h 6877051"/>
              <a:gd name="connsiteX2" fmla="*/ 3834825 w 5030921"/>
              <a:gd name="connsiteY2" fmla="*/ 5142514 h 6877051"/>
              <a:gd name="connsiteX3" fmla="*/ 4074118 w 5030921"/>
              <a:gd name="connsiteY3" fmla="*/ 5314407 h 6877051"/>
              <a:gd name="connsiteX4" fmla="*/ 4168140 w 5030921"/>
              <a:gd name="connsiteY4" fmla="*/ 5055407 h 6877051"/>
              <a:gd name="connsiteX5" fmla="*/ 3935730 w 5030921"/>
              <a:gd name="connsiteY5" fmla="*/ 4175425 h 6877051"/>
              <a:gd name="connsiteX6" fmla="*/ 4061460 w 5030921"/>
              <a:gd name="connsiteY6" fmla="*/ 3931157 h 6877051"/>
              <a:gd name="connsiteX7" fmla="*/ 4251960 w 5030921"/>
              <a:gd name="connsiteY7" fmla="*/ 4071856 h 6877051"/>
              <a:gd name="connsiteX8" fmla="*/ 5030921 w 5030921"/>
              <a:gd name="connsiteY8" fmla="*/ 6875699 h 6877051"/>
              <a:gd name="connsiteX9" fmla="*/ 0 w 5030921"/>
              <a:gd name="connsiteY9" fmla="*/ 6877051 h 6877051"/>
              <a:gd name="connsiteX10" fmla="*/ 0 w 5030921"/>
              <a:gd name="connsiteY10" fmla="*/ 0 h 6877051"/>
              <a:gd name="connsiteX0" fmla="*/ 0 w 4963865"/>
              <a:gd name="connsiteY0" fmla="*/ 0 h 6877051"/>
              <a:gd name="connsiteX1" fmla="*/ 2487931 w 4963865"/>
              <a:gd name="connsiteY1" fmla="*/ 0 h 6877051"/>
              <a:gd name="connsiteX2" fmla="*/ 3834825 w 4963865"/>
              <a:gd name="connsiteY2" fmla="*/ 5142514 h 6877051"/>
              <a:gd name="connsiteX3" fmla="*/ 4074118 w 4963865"/>
              <a:gd name="connsiteY3" fmla="*/ 5314407 h 6877051"/>
              <a:gd name="connsiteX4" fmla="*/ 4168140 w 4963865"/>
              <a:gd name="connsiteY4" fmla="*/ 5055407 h 6877051"/>
              <a:gd name="connsiteX5" fmla="*/ 3935730 w 4963865"/>
              <a:gd name="connsiteY5" fmla="*/ 4175425 h 6877051"/>
              <a:gd name="connsiteX6" fmla="*/ 4061460 w 4963865"/>
              <a:gd name="connsiteY6" fmla="*/ 3931157 h 6877051"/>
              <a:gd name="connsiteX7" fmla="*/ 4251960 w 4963865"/>
              <a:gd name="connsiteY7" fmla="*/ 4071856 h 6877051"/>
              <a:gd name="connsiteX8" fmla="*/ 4963865 w 4963865"/>
              <a:gd name="connsiteY8" fmla="*/ 6875699 h 6877051"/>
              <a:gd name="connsiteX9" fmla="*/ 0 w 4963865"/>
              <a:gd name="connsiteY9" fmla="*/ 6877051 h 6877051"/>
              <a:gd name="connsiteX10" fmla="*/ 0 w 4963865"/>
              <a:gd name="connsiteY10" fmla="*/ 0 h 6877051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024825" h="6881818">
                <a:moveTo>
                  <a:pt x="0" y="0"/>
                </a:moveTo>
                <a:lnTo>
                  <a:pt x="2487931" y="0"/>
                </a:lnTo>
                <a:lnTo>
                  <a:pt x="3834825" y="5142514"/>
                </a:lnTo>
                <a:cubicBezTo>
                  <a:pt x="3851116" y="5182666"/>
                  <a:pt x="3878538" y="5351369"/>
                  <a:pt x="4048718" y="5314407"/>
                </a:cubicBezTo>
                <a:cubicBezTo>
                  <a:pt x="4218898" y="5277445"/>
                  <a:pt x="4184015" y="5205230"/>
                  <a:pt x="4168140" y="5055407"/>
                </a:cubicBezTo>
                <a:lnTo>
                  <a:pt x="3935730" y="4175425"/>
                </a:lnTo>
                <a:cubicBezTo>
                  <a:pt x="3924300" y="4083966"/>
                  <a:pt x="3902710" y="3989870"/>
                  <a:pt x="4061460" y="3941355"/>
                </a:cubicBezTo>
                <a:cubicBezTo>
                  <a:pt x="4194810" y="3923207"/>
                  <a:pt x="4213860" y="4007005"/>
                  <a:pt x="4251960" y="4071856"/>
                </a:cubicBezTo>
                <a:lnTo>
                  <a:pt x="5024825" y="6881818"/>
                </a:lnTo>
                <a:lnTo>
                  <a:pt x="0" y="6877051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</p:spPr>
        <p:txBody>
          <a:bodyPr anchor="ctr"/>
          <a:lstStyle>
            <a:lvl1pPr algn="ctr">
              <a:defRPr baseline="-250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96322" y="320040"/>
            <a:ext cx="6732237" cy="1017147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3600" spc="1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Add title here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5E91AD6-E4A6-F082-0E76-DAF7D57B516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24242" y="1749479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5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/>
              <a:t>o1.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B00516E-9699-821C-0371-67A8478E101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43379" y="1749479"/>
            <a:ext cx="5885179" cy="533400"/>
          </a:xfrm>
        </p:spPr>
        <p:txBody>
          <a:bodyPr bIns="0" anchor="b"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7C72C187-9B88-8558-E9E7-CA189DF0EF3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24242" y="2378035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/>
              <a:t>o2.</a:t>
            </a: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9366E515-A368-5E2D-8A9F-6BDBB76BC87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643379" y="2378035"/>
            <a:ext cx="5885179" cy="533400"/>
          </a:xfrm>
        </p:spPr>
        <p:txBody>
          <a:bodyPr bIns="0" anchor="b"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1F522536-6FE3-2618-BC24-8C518818587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24242" y="3006909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/>
              <a:t>o3.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89C1155B-B06D-77D5-B3DC-9CEAEDF2D6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643379" y="3009613"/>
            <a:ext cx="5885179" cy="533400"/>
          </a:xfrm>
        </p:spPr>
        <p:txBody>
          <a:bodyPr bIns="0" anchor="b"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F3A36BC1-799A-6623-E5E3-1190C0C7C47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24242" y="3635783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/>
              <a:t>o4.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92954362-36EF-4B42-19C7-6132A7E2A87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643379" y="3638169"/>
            <a:ext cx="5885179" cy="533400"/>
          </a:xfrm>
        </p:spPr>
        <p:txBody>
          <a:bodyPr bIns="0" anchor="b"/>
          <a:lstStyle>
            <a:lvl1pPr marL="0" indent="0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9EF1DED4-DCEF-D1F3-17B9-BC29651F7DE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24242" y="4264656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/>
              <a:t>o5.</a:t>
            </a:r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A57B871C-EE51-327F-62B1-79B005BD932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43379" y="4269747"/>
            <a:ext cx="5885179" cy="533400"/>
          </a:xfrm>
        </p:spPr>
        <p:txBody>
          <a:bodyPr bIns="0" anchor="b"/>
          <a:lstStyle>
            <a:lvl1pPr marL="0" indent="0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/>
              <a:t>Click to add text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01359A1-A1B1-9DC6-08B9-8042E7FBA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6889763" y="0"/>
            <a:ext cx="1822122" cy="6871447"/>
          </a:xfrm>
          <a:prstGeom prst="line">
            <a:avLst/>
          </a:prstGeom>
          <a:ln w="222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ooter Placeholder 8">
            <a:extLst>
              <a:ext uri="{FF2B5EF4-FFF2-40B4-BE49-F238E27FC236}">
                <a16:creationId xmlns:a16="http://schemas.microsoft.com/office/drawing/2014/main" id="{28D89004-F984-BB7D-2489-E7EC551298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24241" y="6290774"/>
            <a:ext cx="6637071" cy="365125"/>
          </a:xfrm>
          <a:prstGeom prst="rect">
            <a:avLst/>
          </a:prstGeom>
        </p:spPr>
        <p:txBody>
          <a:bodyPr/>
          <a:lstStyle>
            <a:lvl1pPr>
              <a:defRPr sz="1100" b="0" i="0" cap="all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Add footer here</a:t>
            </a:r>
          </a:p>
        </p:txBody>
      </p:sp>
      <p:sp>
        <p:nvSpPr>
          <p:cNvPr id="21" name="Slide Number Placeholder 9">
            <a:extLst>
              <a:ext uri="{FF2B5EF4-FFF2-40B4-BE49-F238E27FC236}">
                <a16:creationId xmlns:a16="http://schemas.microsoft.com/office/drawing/2014/main" id="{E2790754-E9EF-9F79-825B-5AB348DFA6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68546" y="6290774"/>
            <a:ext cx="617912" cy="365125"/>
          </a:xfrm>
          <a:prstGeom prst="rect">
            <a:avLst/>
          </a:prstGeom>
        </p:spPr>
        <p:txBody>
          <a:bodyPr/>
          <a:lstStyle>
            <a:lvl1pPr algn="r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5338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- Topic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7B8C35C0-4758-2887-0763-E78795846C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3537" y="-1946"/>
            <a:ext cx="3601340" cy="6881814"/>
          </a:xfrm>
          <a:custGeom>
            <a:avLst/>
            <a:gdLst>
              <a:gd name="connsiteX0" fmla="*/ 3601340 w 3601340"/>
              <a:gd name="connsiteY0" fmla="*/ 0 h 6881814"/>
              <a:gd name="connsiteX1" fmla="*/ 0 w 3601340"/>
              <a:gd name="connsiteY1" fmla="*/ 0 h 6881814"/>
              <a:gd name="connsiteX2" fmla="*/ 0 w 3601340"/>
              <a:gd name="connsiteY2" fmla="*/ 6881815 h 6881814"/>
              <a:gd name="connsiteX3" fmla="*/ 1064235 w 3601340"/>
              <a:gd name="connsiteY3" fmla="*/ 6881815 h 6881814"/>
              <a:gd name="connsiteX4" fmla="*/ 1441045 w 3601340"/>
              <a:gd name="connsiteY4" fmla="*/ 5490188 h 6881814"/>
              <a:gd name="connsiteX5" fmla="*/ 1835678 w 3601340"/>
              <a:gd name="connsiteY5" fmla="*/ 4034957 h 6881814"/>
              <a:gd name="connsiteX6" fmla="*/ 2045724 w 3601340"/>
              <a:gd name="connsiteY6" fmla="*/ 3914112 h 6881814"/>
              <a:gd name="connsiteX7" fmla="*/ 2166660 w 3601340"/>
              <a:gd name="connsiteY7" fmla="*/ 4124001 h 6881814"/>
              <a:gd name="connsiteX8" fmla="*/ 1906966 w 3601340"/>
              <a:gd name="connsiteY8" fmla="*/ 5081858 h 6881814"/>
              <a:gd name="connsiteX9" fmla="*/ 2027902 w 3601340"/>
              <a:gd name="connsiteY9" fmla="*/ 5291747 h 6881814"/>
              <a:gd name="connsiteX10" fmla="*/ 2227765 w 3601340"/>
              <a:gd name="connsiteY10" fmla="*/ 5198887 h 6881814"/>
              <a:gd name="connsiteX11" fmla="*/ 2570204 w 3601340"/>
              <a:gd name="connsiteY11" fmla="*/ 3923016 h 6881814"/>
              <a:gd name="connsiteX12" fmla="*/ 2602029 w 3601340"/>
              <a:gd name="connsiteY12" fmla="*/ 3799627 h 6881814"/>
              <a:gd name="connsiteX13" fmla="*/ 3601340 w 3601340"/>
              <a:gd name="connsiteY13" fmla="*/ 0 h 6881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601340" h="6881814">
                <a:moveTo>
                  <a:pt x="3601340" y="0"/>
                </a:moveTo>
                <a:lnTo>
                  <a:pt x="0" y="0"/>
                </a:lnTo>
                <a:lnTo>
                  <a:pt x="0" y="6881815"/>
                </a:lnTo>
                <a:lnTo>
                  <a:pt x="1064235" y="6881815"/>
                </a:lnTo>
                <a:lnTo>
                  <a:pt x="1441045" y="5490188"/>
                </a:lnTo>
                <a:lnTo>
                  <a:pt x="1835678" y="4034957"/>
                </a:lnTo>
                <a:cubicBezTo>
                  <a:pt x="1859865" y="3943369"/>
                  <a:pt x="1954068" y="3889943"/>
                  <a:pt x="2045724" y="3914112"/>
                </a:cubicBezTo>
                <a:cubicBezTo>
                  <a:pt x="2137381" y="3938281"/>
                  <a:pt x="2190847" y="4032413"/>
                  <a:pt x="2166660" y="4124001"/>
                </a:cubicBezTo>
                <a:lnTo>
                  <a:pt x="1906966" y="5081858"/>
                </a:lnTo>
                <a:cubicBezTo>
                  <a:pt x="1882779" y="5173446"/>
                  <a:pt x="1936246" y="5267578"/>
                  <a:pt x="2027902" y="5291747"/>
                </a:cubicBezTo>
                <a:cubicBezTo>
                  <a:pt x="2109375" y="5313372"/>
                  <a:pt x="2193393" y="5272666"/>
                  <a:pt x="2227765" y="5198887"/>
                </a:cubicBezTo>
                <a:lnTo>
                  <a:pt x="2570204" y="3923016"/>
                </a:lnTo>
                <a:lnTo>
                  <a:pt x="2602029" y="3799627"/>
                </a:lnTo>
                <a:lnTo>
                  <a:pt x="3601340" y="0"/>
                </a:lnTo>
                <a:close/>
              </a:path>
            </a:pathLst>
          </a:custGeom>
          <a:solidFill>
            <a:srgbClr val="FFFFFF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F200699-2797-D741-1EC1-B83FCA4B197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 flipH="1">
            <a:off x="7163691" y="0"/>
            <a:ext cx="5024825" cy="6858000"/>
          </a:xfrm>
          <a:custGeom>
            <a:avLst/>
            <a:gdLst>
              <a:gd name="connsiteX0" fmla="*/ 0 w 6064250"/>
              <a:gd name="connsiteY0" fmla="*/ 0 h 6877051"/>
              <a:gd name="connsiteX1" fmla="*/ 606425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6064250"/>
              <a:gd name="connsiteY0" fmla="*/ 0 h 6877051"/>
              <a:gd name="connsiteX1" fmla="*/ 584073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4028621 w 5840730"/>
              <a:gd name="connsiteY2" fmla="*/ 6887937 h 6887937"/>
              <a:gd name="connsiteX3" fmla="*/ 0 w 5840730"/>
              <a:gd name="connsiteY3" fmla="*/ 6877051 h 6887937"/>
              <a:gd name="connsiteX4" fmla="*/ 0 w 5840730"/>
              <a:gd name="connsiteY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028621 w 5840730"/>
              <a:gd name="connsiteY3" fmla="*/ 6887937 h 6887937"/>
              <a:gd name="connsiteX4" fmla="*/ 0 w 5840730"/>
              <a:gd name="connsiteY4" fmla="*/ 6877051 h 6887937"/>
              <a:gd name="connsiteX5" fmla="*/ 0 w 5840730"/>
              <a:gd name="connsiteY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028621 w 5840730"/>
              <a:gd name="connsiteY4" fmla="*/ 6887937 h 6887937"/>
              <a:gd name="connsiteX5" fmla="*/ 0 w 5840730"/>
              <a:gd name="connsiteY5" fmla="*/ 6877051 h 6887937"/>
              <a:gd name="connsiteX6" fmla="*/ 0 w 5840730"/>
              <a:gd name="connsiteY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785360 w 5840730"/>
              <a:gd name="connsiteY4" fmla="*/ 3926535 h 6887937"/>
              <a:gd name="connsiteX5" fmla="*/ 4028621 w 5840730"/>
              <a:gd name="connsiteY5" fmla="*/ 6887937 h 6887937"/>
              <a:gd name="connsiteX6" fmla="*/ 0 w 5840730"/>
              <a:gd name="connsiteY6" fmla="*/ 6877051 h 6887937"/>
              <a:gd name="connsiteX7" fmla="*/ 0 w 5840730"/>
              <a:gd name="connsiteY7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22520 w 5840730"/>
              <a:gd name="connsiteY5" fmla="*/ 3415995 h 6887937"/>
              <a:gd name="connsiteX6" fmla="*/ 4785360 w 5840730"/>
              <a:gd name="connsiteY6" fmla="*/ 3926535 h 6887937"/>
              <a:gd name="connsiteX7" fmla="*/ 4028621 w 5840730"/>
              <a:gd name="connsiteY7" fmla="*/ 6887937 h 6887937"/>
              <a:gd name="connsiteX8" fmla="*/ 0 w 5840730"/>
              <a:gd name="connsiteY8" fmla="*/ 6877051 h 6887937"/>
              <a:gd name="connsiteX9" fmla="*/ 0 w 5840730"/>
              <a:gd name="connsiteY9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4922520 w 5840730"/>
              <a:gd name="connsiteY6" fmla="*/ 3415995 h 6887937"/>
              <a:gd name="connsiteX7" fmla="*/ 4785360 w 5840730"/>
              <a:gd name="connsiteY7" fmla="*/ 3926535 h 6887937"/>
              <a:gd name="connsiteX8" fmla="*/ 4028621 w 5840730"/>
              <a:gd name="connsiteY8" fmla="*/ 6887937 h 6887937"/>
              <a:gd name="connsiteX9" fmla="*/ 0 w 5840730"/>
              <a:gd name="connsiteY9" fmla="*/ 6877051 h 6887937"/>
              <a:gd name="connsiteX10" fmla="*/ 0 w 5840730"/>
              <a:gd name="connsiteY10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922520 w 5840730"/>
              <a:gd name="connsiteY7" fmla="*/ 341599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457700 w 5840730"/>
              <a:gd name="connsiteY7" fmla="*/ 384271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213860 w 5840730"/>
              <a:gd name="connsiteY7" fmla="*/ 4757115 h 6887937"/>
              <a:gd name="connsiteX8" fmla="*/ 4457700 w 5840730"/>
              <a:gd name="connsiteY8" fmla="*/ 3842715 h 6887937"/>
              <a:gd name="connsiteX9" fmla="*/ 4785360 w 5840730"/>
              <a:gd name="connsiteY9" fmla="*/ 3926535 h 6887937"/>
              <a:gd name="connsiteX10" fmla="*/ 4028621 w 5840730"/>
              <a:gd name="connsiteY10" fmla="*/ 6887937 h 6887937"/>
              <a:gd name="connsiteX11" fmla="*/ 0 w 5840730"/>
              <a:gd name="connsiteY11" fmla="*/ 6877051 h 6887937"/>
              <a:gd name="connsiteX12" fmla="*/ 0 w 5840730"/>
              <a:gd name="connsiteY12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37760 w 5840730"/>
              <a:gd name="connsiteY5" fmla="*/ 16100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5681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33950 w 5840730"/>
              <a:gd name="connsiteY3" fmla="*/ 273781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61560 w 5840730"/>
              <a:gd name="connsiteY3" fmla="*/ 29435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42510 w 5840730"/>
              <a:gd name="connsiteY3" fmla="*/ 30197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560570 w 5840730"/>
              <a:gd name="connsiteY11" fmla="*/ 412084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09160 w 5840730"/>
              <a:gd name="connsiteY11" fmla="*/ 363316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655820 w 5840730"/>
              <a:gd name="connsiteY6" fmla="*/ 1770075 h 6887937"/>
              <a:gd name="connsiteX7" fmla="*/ 3893820 w 5840730"/>
              <a:gd name="connsiteY7" fmla="*/ 4688535 h 6887937"/>
              <a:gd name="connsiteX8" fmla="*/ 3992880 w 5840730"/>
              <a:gd name="connsiteY8" fmla="*/ 490570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3893820 w 5840730"/>
              <a:gd name="connsiteY6" fmla="*/ 4688535 h 6887937"/>
              <a:gd name="connsiteX7" fmla="*/ 3992880 w 5840730"/>
              <a:gd name="connsiteY7" fmla="*/ 490570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686300 w 5840730"/>
              <a:gd name="connsiteY10" fmla="*/ 371317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3893820 w 5840730"/>
              <a:gd name="connsiteY5" fmla="*/ 4688535 h 6887937"/>
              <a:gd name="connsiteX6" fmla="*/ 3992880 w 5840730"/>
              <a:gd name="connsiteY6" fmla="*/ 4905705 h 6887937"/>
              <a:gd name="connsiteX7" fmla="*/ 4213860 w 5840730"/>
              <a:gd name="connsiteY7" fmla="*/ 4757115 h 6887937"/>
              <a:gd name="connsiteX8" fmla="*/ 4457700 w 5840730"/>
              <a:gd name="connsiteY8" fmla="*/ 3842715 h 6887937"/>
              <a:gd name="connsiteX9" fmla="*/ 4686300 w 5840730"/>
              <a:gd name="connsiteY9" fmla="*/ 371317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3893820 w 5840730"/>
              <a:gd name="connsiteY4" fmla="*/ 4688535 h 6887937"/>
              <a:gd name="connsiteX5" fmla="*/ 3992880 w 5840730"/>
              <a:gd name="connsiteY5" fmla="*/ 4905705 h 6887937"/>
              <a:gd name="connsiteX6" fmla="*/ 4213860 w 5840730"/>
              <a:gd name="connsiteY6" fmla="*/ 4757115 h 6887937"/>
              <a:gd name="connsiteX7" fmla="*/ 4457700 w 5840730"/>
              <a:gd name="connsiteY7" fmla="*/ 3842715 h 6887937"/>
              <a:gd name="connsiteX8" fmla="*/ 4686300 w 5840730"/>
              <a:gd name="connsiteY8" fmla="*/ 3713175 h 6887937"/>
              <a:gd name="connsiteX9" fmla="*/ 4785360 w 5840730"/>
              <a:gd name="connsiteY9" fmla="*/ 3926535 h 6887937"/>
              <a:gd name="connsiteX10" fmla="*/ 4028621 w 5840730"/>
              <a:gd name="connsiteY10" fmla="*/ 6887937 h 6887937"/>
              <a:gd name="connsiteX11" fmla="*/ 0 w 5840730"/>
              <a:gd name="connsiteY11" fmla="*/ 6877051 h 6887937"/>
              <a:gd name="connsiteX12" fmla="*/ 0 w 5840730"/>
              <a:gd name="connsiteY12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3893820 w 5840730"/>
              <a:gd name="connsiteY3" fmla="*/ 4688535 h 6887937"/>
              <a:gd name="connsiteX4" fmla="*/ 3992880 w 5840730"/>
              <a:gd name="connsiteY4" fmla="*/ 4905705 h 6887937"/>
              <a:gd name="connsiteX5" fmla="*/ 4213860 w 5840730"/>
              <a:gd name="connsiteY5" fmla="*/ 4757115 h 6887937"/>
              <a:gd name="connsiteX6" fmla="*/ 4457700 w 5840730"/>
              <a:gd name="connsiteY6" fmla="*/ 3842715 h 6887937"/>
              <a:gd name="connsiteX7" fmla="*/ 4686300 w 5840730"/>
              <a:gd name="connsiteY7" fmla="*/ 371317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3893820 w 5840730"/>
              <a:gd name="connsiteY2" fmla="*/ 4688535 h 6887937"/>
              <a:gd name="connsiteX3" fmla="*/ 3992880 w 5840730"/>
              <a:gd name="connsiteY3" fmla="*/ 4905705 h 6887937"/>
              <a:gd name="connsiteX4" fmla="*/ 4213860 w 5840730"/>
              <a:gd name="connsiteY4" fmla="*/ 4757115 h 6887937"/>
              <a:gd name="connsiteX5" fmla="*/ 4457700 w 5840730"/>
              <a:gd name="connsiteY5" fmla="*/ 3842715 h 6887937"/>
              <a:gd name="connsiteX6" fmla="*/ 4686300 w 5840730"/>
              <a:gd name="connsiteY6" fmla="*/ 3713175 h 6887937"/>
              <a:gd name="connsiteX7" fmla="*/ 4785360 w 5840730"/>
              <a:gd name="connsiteY7" fmla="*/ 3926535 h 6887937"/>
              <a:gd name="connsiteX8" fmla="*/ 4028621 w 5840730"/>
              <a:gd name="connsiteY8" fmla="*/ 6887937 h 6887937"/>
              <a:gd name="connsiteX9" fmla="*/ 0 w 5840730"/>
              <a:gd name="connsiteY9" fmla="*/ 6877051 h 6887937"/>
              <a:gd name="connsiteX10" fmla="*/ 0 w 5840730"/>
              <a:gd name="connsiteY10" fmla="*/ 0 h 6887937"/>
              <a:gd name="connsiteX0" fmla="*/ 0 w 4790753"/>
              <a:gd name="connsiteY0" fmla="*/ 0 h 6887937"/>
              <a:gd name="connsiteX1" fmla="*/ 2674743 w 4790753"/>
              <a:gd name="connsiteY1" fmla="*/ 49345 h 6887937"/>
              <a:gd name="connsiteX2" fmla="*/ 3893820 w 4790753"/>
              <a:gd name="connsiteY2" fmla="*/ 4688535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97763 w 4790753"/>
              <a:gd name="connsiteY1" fmla="*/ 0 h 6887937"/>
              <a:gd name="connsiteX2" fmla="*/ 3893820 w 4790753"/>
              <a:gd name="connsiteY2" fmla="*/ 4688535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97763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310950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412040 w 4790753"/>
              <a:gd name="connsiteY2" fmla="*/ 3464777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244891 w 4790753"/>
              <a:gd name="connsiteY2" fmla="*/ 3464778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392375 w 4790753"/>
              <a:gd name="connsiteY2" fmla="*/ 3464779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392375 w 5110169"/>
              <a:gd name="connsiteY2" fmla="*/ 3464779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66000 w 5110169"/>
              <a:gd name="connsiteY2" fmla="*/ 4629324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16839 w 5110169"/>
              <a:gd name="connsiteY2" fmla="*/ 4550372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589019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53550 w 5110169"/>
              <a:gd name="connsiteY3" fmla="*/ 5034002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53550 w 5110169"/>
              <a:gd name="connsiteY3" fmla="*/ 5300466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4042040 w 5110169"/>
              <a:gd name="connsiteY3" fmla="*/ 5566930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05329 w 5110169"/>
              <a:gd name="connsiteY2" fmla="*/ 4974740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75832 w 5110169"/>
              <a:gd name="connsiteY2" fmla="*/ 5033954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198620 w 5110169"/>
              <a:gd name="connsiteY7" fmla="*/ 4133044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251960 w 5110169"/>
              <a:gd name="connsiteY7" fmla="*/ 4071856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030921"/>
              <a:gd name="connsiteY0" fmla="*/ 0 h 6877051"/>
              <a:gd name="connsiteX1" fmla="*/ 2487931 w 5030921"/>
              <a:gd name="connsiteY1" fmla="*/ 0 h 6877051"/>
              <a:gd name="connsiteX2" fmla="*/ 3834825 w 5030921"/>
              <a:gd name="connsiteY2" fmla="*/ 5142514 h 6877051"/>
              <a:gd name="connsiteX3" fmla="*/ 4074118 w 5030921"/>
              <a:gd name="connsiteY3" fmla="*/ 5314407 h 6877051"/>
              <a:gd name="connsiteX4" fmla="*/ 4168140 w 5030921"/>
              <a:gd name="connsiteY4" fmla="*/ 5055407 h 6877051"/>
              <a:gd name="connsiteX5" fmla="*/ 3935730 w 5030921"/>
              <a:gd name="connsiteY5" fmla="*/ 4175425 h 6877051"/>
              <a:gd name="connsiteX6" fmla="*/ 4061460 w 5030921"/>
              <a:gd name="connsiteY6" fmla="*/ 3931157 h 6877051"/>
              <a:gd name="connsiteX7" fmla="*/ 4251960 w 5030921"/>
              <a:gd name="connsiteY7" fmla="*/ 4071856 h 6877051"/>
              <a:gd name="connsiteX8" fmla="*/ 5030921 w 5030921"/>
              <a:gd name="connsiteY8" fmla="*/ 6875699 h 6877051"/>
              <a:gd name="connsiteX9" fmla="*/ 0 w 5030921"/>
              <a:gd name="connsiteY9" fmla="*/ 6877051 h 6877051"/>
              <a:gd name="connsiteX10" fmla="*/ 0 w 5030921"/>
              <a:gd name="connsiteY10" fmla="*/ 0 h 6877051"/>
              <a:gd name="connsiteX0" fmla="*/ 0 w 4963865"/>
              <a:gd name="connsiteY0" fmla="*/ 0 h 6877051"/>
              <a:gd name="connsiteX1" fmla="*/ 2487931 w 4963865"/>
              <a:gd name="connsiteY1" fmla="*/ 0 h 6877051"/>
              <a:gd name="connsiteX2" fmla="*/ 3834825 w 4963865"/>
              <a:gd name="connsiteY2" fmla="*/ 5142514 h 6877051"/>
              <a:gd name="connsiteX3" fmla="*/ 4074118 w 4963865"/>
              <a:gd name="connsiteY3" fmla="*/ 5314407 h 6877051"/>
              <a:gd name="connsiteX4" fmla="*/ 4168140 w 4963865"/>
              <a:gd name="connsiteY4" fmla="*/ 5055407 h 6877051"/>
              <a:gd name="connsiteX5" fmla="*/ 3935730 w 4963865"/>
              <a:gd name="connsiteY5" fmla="*/ 4175425 h 6877051"/>
              <a:gd name="connsiteX6" fmla="*/ 4061460 w 4963865"/>
              <a:gd name="connsiteY6" fmla="*/ 3931157 h 6877051"/>
              <a:gd name="connsiteX7" fmla="*/ 4251960 w 4963865"/>
              <a:gd name="connsiteY7" fmla="*/ 4071856 h 6877051"/>
              <a:gd name="connsiteX8" fmla="*/ 4963865 w 4963865"/>
              <a:gd name="connsiteY8" fmla="*/ 6875699 h 6877051"/>
              <a:gd name="connsiteX9" fmla="*/ 0 w 4963865"/>
              <a:gd name="connsiteY9" fmla="*/ 6877051 h 6877051"/>
              <a:gd name="connsiteX10" fmla="*/ 0 w 4963865"/>
              <a:gd name="connsiteY10" fmla="*/ 0 h 6877051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024825" h="6881818">
                <a:moveTo>
                  <a:pt x="0" y="0"/>
                </a:moveTo>
                <a:lnTo>
                  <a:pt x="2487931" y="0"/>
                </a:lnTo>
                <a:lnTo>
                  <a:pt x="3834825" y="5142514"/>
                </a:lnTo>
                <a:cubicBezTo>
                  <a:pt x="3851116" y="5182666"/>
                  <a:pt x="3878538" y="5351369"/>
                  <a:pt x="4048718" y="5314407"/>
                </a:cubicBezTo>
                <a:cubicBezTo>
                  <a:pt x="4218898" y="5277445"/>
                  <a:pt x="4184015" y="5205230"/>
                  <a:pt x="4168140" y="5055407"/>
                </a:cubicBezTo>
                <a:lnTo>
                  <a:pt x="3935730" y="4175425"/>
                </a:lnTo>
                <a:cubicBezTo>
                  <a:pt x="3924300" y="4083966"/>
                  <a:pt x="3902710" y="3989870"/>
                  <a:pt x="4061460" y="3941355"/>
                </a:cubicBezTo>
                <a:cubicBezTo>
                  <a:pt x="4194810" y="3923207"/>
                  <a:pt x="4213860" y="4007005"/>
                  <a:pt x="4251960" y="4071856"/>
                </a:cubicBezTo>
                <a:lnTo>
                  <a:pt x="5024825" y="6881818"/>
                </a:lnTo>
                <a:lnTo>
                  <a:pt x="0" y="6877051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</p:spPr>
        <p:txBody>
          <a:bodyPr anchor="ctr"/>
          <a:lstStyle>
            <a:lvl1pPr algn="ctr">
              <a:defRPr baseline="-250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96322" y="320040"/>
            <a:ext cx="6732237" cy="1017147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3600" spc="1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Add title here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5E91AD6-E4A6-F082-0E76-DAF7D57B516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24242" y="1749479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/>
              <a:t>o1.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B00516E-9699-821C-0371-67A8478E101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43379" y="1749479"/>
            <a:ext cx="5885179" cy="533400"/>
          </a:xfrm>
        </p:spPr>
        <p:txBody>
          <a:bodyPr bIns="0" anchor="b"/>
          <a:lstStyle>
            <a:lvl1pPr marL="0" indent="0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7C72C187-9B88-8558-E9E7-CA189DF0EF3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24242" y="2378035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5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/>
              <a:t>o2.</a:t>
            </a: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9366E515-A368-5E2D-8A9F-6BDBB76BC87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643379" y="2378035"/>
            <a:ext cx="5885179" cy="533400"/>
          </a:xfrm>
        </p:spPr>
        <p:txBody>
          <a:bodyPr bIns="0" anchor="b">
            <a:normAutofit/>
          </a:bodyPr>
          <a:lstStyle>
            <a:lvl1pPr marL="0" indent="0">
              <a:buNone/>
              <a:defRPr sz="2400"/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1F522536-6FE3-2618-BC24-8C518818587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24242" y="3006909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/>
              <a:t>o3.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89C1155B-B06D-77D5-B3DC-9CEAEDF2D6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643379" y="3009613"/>
            <a:ext cx="5885179" cy="533400"/>
          </a:xfrm>
        </p:spPr>
        <p:txBody>
          <a:bodyPr bIns="0" anchor="b"/>
          <a:lstStyle>
            <a:lvl1pPr marL="0" indent="0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F3A36BC1-799A-6623-E5E3-1190C0C7C47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24242" y="3635783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/>
              <a:t>o4.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92954362-36EF-4B42-19C7-6132A7E2A87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643379" y="3638169"/>
            <a:ext cx="5885179" cy="533400"/>
          </a:xfrm>
        </p:spPr>
        <p:txBody>
          <a:bodyPr bIns="0" anchor="b"/>
          <a:lstStyle>
            <a:lvl1pPr marL="0" indent="0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9EF1DED4-DCEF-D1F3-17B9-BC29651F7DE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24242" y="4264656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/>
              <a:t>o5.</a:t>
            </a:r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A57B871C-EE51-327F-62B1-79B005BD932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43379" y="4269747"/>
            <a:ext cx="5885179" cy="533400"/>
          </a:xfrm>
        </p:spPr>
        <p:txBody>
          <a:bodyPr bIns="0" anchor="b"/>
          <a:lstStyle>
            <a:lvl1pPr marL="0" indent="0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/>
              <a:t>Click to add text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01359A1-A1B1-9DC6-08B9-8042E7FBA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6889763" y="0"/>
            <a:ext cx="1822122" cy="6871447"/>
          </a:xfrm>
          <a:prstGeom prst="line">
            <a:avLst/>
          </a:prstGeom>
          <a:ln w="222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ooter Placeholder 8">
            <a:extLst>
              <a:ext uri="{FF2B5EF4-FFF2-40B4-BE49-F238E27FC236}">
                <a16:creationId xmlns:a16="http://schemas.microsoft.com/office/drawing/2014/main" id="{28D89004-F984-BB7D-2489-E7EC551298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24241" y="6290774"/>
            <a:ext cx="6637071" cy="365125"/>
          </a:xfrm>
          <a:prstGeom prst="rect">
            <a:avLst/>
          </a:prstGeom>
        </p:spPr>
        <p:txBody>
          <a:bodyPr/>
          <a:lstStyle>
            <a:lvl1pPr>
              <a:defRPr sz="1100" b="0" i="0" cap="all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Add footer here</a:t>
            </a:r>
          </a:p>
        </p:txBody>
      </p:sp>
      <p:sp>
        <p:nvSpPr>
          <p:cNvPr id="21" name="Slide Number Placeholder 9">
            <a:extLst>
              <a:ext uri="{FF2B5EF4-FFF2-40B4-BE49-F238E27FC236}">
                <a16:creationId xmlns:a16="http://schemas.microsoft.com/office/drawing/2014/main" id="{E2790754-E9EF-9F79-825B-5AB348DFA6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68546" y="6290774"/>
            <a:ext cx="617912" cy="365125"/>
          </a:xfrm>
          <a:prstGeom prst="rect">
            <a:avLst/>
          </a:prstGeom>
        </p:spPr>
        <p:txBody>
          <a:bodyPr/>
          <a:lstStyle>
            <a:lvl1pPr algn="r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3725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- Topic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7B8C35C0-4758-2887-0763-E78795846C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3537" y="-1946"/>
            <a:ext cx="3601340" cy="6881814"/>
          </a:xfrm>
          <a:custGeom>
            <a:avLst/>
            <a:gdLst>
              <a:gd name="connsiteX0" fmla="*/ 3601340 w 3601340"/>
              <a:gd name="connsiteY0" fmla="*/ 0 h 6881814"/>
              <a:gd name="connsiteX1" fmla="*/ 0 w 3601340"/>
              <a:gd name="connsiteY1" fmla="*/ 0 h 6881814"/>
              <a:gd name="connsiteX2" fmla="*/ 0 w 3601340"/>
              <a:gd name="connsiteY2" fmla="*/ 6881815 h 6881814"/>
              <a:gd name="connsiteX3" fmla="*/ 1064235 w 3601340"/>
              <a:gd name="connsiteY3" fmla="*/ 6881815 h 6881814"/>
              <a:gd name="connsiteX4" fmla="*/ 1441045 w 3601340"/>
              <a:gd name="connsiteY4" fmla="*/ 5490188 h 6881814"/>
              <a:gd name="connsiteX5" fmla="*/ 1835678 w 3601340"/>
              <a:gd name="connsiteY5" fmla="*/ 4034957 h 6881814"/>
              <a:gd name="connsiteX6" fmla="*/ 2045724 w 3601340"/>
              <a:gd name="connsiteY6" fmla="*/ 3914112 h 6881814"/>
              <a:gd name="connsiteX7" fmla="*/ 2166660 w 3601340"/>
              <a:gd name="connsiteY7" fmla="*/ 4124001 h 6881814"/>
              <a:gd name="connsiteX8" fmla="*/ 1906966 w 3601340"/>
              <a:gd name="connsiteY8" fmla="*/ 5081858 h 6881814"/>
              <a:gd name="connsiteX9" fmla="*/ 2027902 w 3601340"/>
              <a:gd name="connsiteY9" fmla="*/ 5291747 h 6881814"/>
              <a:gd name="connsiteX10" fmla="*/ 2227765 w 3601340"/>
              <a:gd name="connsiteY10" fmla="*/ 5198887 h 6881814"/>
              <a:gd name="connsiteX11" fmla="*/ 2570204 w 3601340"/>
              <a:gd name="connsiteY11" fmla="*/ 3923016 h 6881814"/>
              <a:gd name="connsiteX12" fmla="*/ 2602029 w 3601340"/>
              <a:gd name="connsiteY12" fmla="*/ 3799627 h 6881814"/>
              <a:gd name="connsiteX13" fmla="*/ 3601340 w 3601340"/>
              <a:gd name="connsiteY13" fmla="*/ 0 h 6881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601340" h="6881814">
                <a:moveTo>
                  <a:pt x="3601340" y="0"/>
                </a:moveTo>
                <a:lnTo>
                  <a:pt x="0" y="0"/>
                </a:lnTo>
                <a:lnTo>
                  <a:pt x="0" y="6881815"/>
                </a:lnTo>
                <a:lnTo>
                  <a:pt x="1064235" y="6881815"/>
                </a:lnTo>
                <a:lnTo>
                  <a:pt x="1441045" y="5490188"/>
                </a:lnTo>
                <a:lnTo>
                  <a:pt x="1835678" y="4034957"/>
                </a:lnTo>
                <a:cubicBezTo>
                  <a:pt x="1859865" y="3943369"/>
                  <a:pt x="1954068" y="3889943"/>
                  <a:pt x="2045724" y="3914112"/>
                </a:cubicBezTo>
                <a:cubicBezTo>
                  <a:pt x="2137381" y="3938281"/>
                  <a:pt x="2190847" y="4032413"/>
                  <a:pt x="2166660" y="4124001"/>
                </a:cubicBezTo>
                <a:lnTo>
                  <a:pt x="1906966" y="5081858"/>
                </a:lnTo>
                <a:cubicBezTo>
                  <a:pt x="1882779" y="5173446"/>
                  <a:pt x="1936246" y="5267578"/>
                  <a:pt x="2027902" y="5291747"/>
                </a:cubicBezTo>
                <a:cubicBezTo>
                  <a:pt x="2109375" y="5313372"/>
                  <a:pt x="2193393" y="5272666"/>
                  <a:pt x="2227765" y="5198887"/>
                </a:cubicBezTo>
                <a:lnTo>
                  <a:pt x="2570204" y="3923016"/>
                </a:lnTo>
                <a:lnTo>
                  <a:pt x="2602029" y="3799627"/>
                </a:lnTo>
                <a:lnTo>
                  <a:pt x="3601340" y="0"/>
                </a:lnTo>
                <a:close/>
              </a:path>
            </a:pathLst>
          </a:custGeom>
          <a:solidFill>
            <a:srgbClr val="FFFFFF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F200699-2797-D741-1EC1-B83FCA4B197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 flipH="1">
            <a:off x="7163691" y="0"/>
            <a:ext cx="5024825" cy="6858000"/>
          </a:xfrm>
          <a:custGeom>
            <a:avLst/>
            <a:gdLst>
              <a:gd name="connsiteX0" fmla="*/ 0 w 6064250"/>
              <a:gd name="connsiteY0" fmla="*/ 0 h 6877051"/>
              <a:gd name="connsiteX1" fmla="*/ 606425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6064250"/>
              <a:gd name="connsiteY0" fmla="*/ 0 h 6877051"/>
              <a:gd name="connsiteX1" fmla="*/ 584073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4028621 w 5840730"/>
              <a:gd name="connsiteY2" fmla="*/ 6887937 h 6887937"/>
              <a:gd name="connsiteX3" fmla="*/ 0 w 5840730"/>
              <a:gd name="connsiteY3" fmla="*/ 6877051 h 6887937"/>
              <a:gd name="connsiteX4" fmla="*/ 0 w 5840730"/>
              <a:gd name="connsiteY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028621 w 5840730"/>
              <a:gd name="connsiteY3" fmla="*/ 6887937 h 6887937"/>
              <a:gd name="connsiteX4" fmla="*/ 0 w 5840730"/>
              <a:gd name="connsiteY4" fmla="*/ 6877051 h 6887937"/>
              <a:gd name="connsiteX5" fmla="*/ 0 w 5840730"/>
              <a:gd name="connsiteY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028621 w 5840730"/>
              <a:gd name="connsiteY4" fmla="*/ 6887937 h 6887937"/>
              <a:gd name="connsiteX5" fmla="*/ 0 w 5840730"/>
              <a:gd name="connsiteY5" fmla="*/ 6877051 h 6887937"/>
              <a:gd name="connsiteX6" fmla="*/ 0 w 5840730"/>
              <a:gd name="connsiteY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785360 w 5840730"/>
              <a:gd name="connsiteY4" fmla="*/ 3926535 h 6887937"/>
              <a:gd name="connsiteX5" fmla="*/ 4028621 w 5840730"/>
              <a:gd name="connsiteY5" fmla="*/ 6887937 h 6887937"/>
              <a:gd name="connsiteX6" fmla="*/ 0 w 5840730"/>
              <a:gd name="connsiteY6" fmla="*/ 6877051 h 6887937"/>
              <a:gd name="connsiteX7" fmla="*/ 0 w 5840730"/>
              <a:gd name="connsiteY7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22520 w 5840730"/>
              <a:gd name="connsiteY5" fmla="*/ 3415995 h 6887937"/>
              <a:gd name="connsiteX6" fmla="*/ 4785360 w 5840730"/>
              <a:gd name="connsiteY6" fmla="*/ 3926535 h 6887937"/>
              <a:gd name="connsiteX7" fmla="*/ 4028621 w 5840730"/>
              <a:gd name="connsiteY7" fmla="*/ 6887937 h 6887937"/>
              <a:gd name="connsiteX8" fmla="*/ 0 w 5840730"/>
              <a:gd name="connsiteY8" fmla="*/ 6877051 h 6887937"/>
              <a:gd name="connsiteX9" fmla="*/ 0 w 5840730"/>
              <a:gd name="connsiteY9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4922520 w 5840730"/>
              <a:gd name="connsiteY6" fmla="*/ 3415995 h 6887937"/>
              <a:gd name="connsiteX7" fmla="*/ 4785360 w 5840730"/>
              <a:gd name="connsiteY7" fmla="*/ 3926535 h 6887937"/>
              <a:gd name="connsiteX8" fmla="*/ 4028621 w 5840730"/>
              <a:gd name="connsiteY8" fmla="*/ 6887937 h 6887937"/>
              <a:gd name="connsiteX9" fmla="*/ 0 w 5840730"/>
              <a:gd name="connsiteY9" fmla="*/ 6877051 h 6887937"/>
              <a:gd name="connsiteX10" fmla="*/ 0 w 5840730"/>
              <a:gd name="connsiteY10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922520 w 5840730"/>
              <a:gd name="connsiteY7" fmla="*/ 341599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457700 w 5840730"/>
              <a:gd name="connsiteY7" fmla="*/ 384271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213860 w 5840730"/>
              <a:gd name="connsiteY7" fmla="*/ 4757115 h 6887937"/>
              <a:gd name="connsiteX8" fmla="*/ 4457700 w 5840730"/>
              <a:gd name="connsiteY8" fmla="*/ 3842715 h 6887937"/>
              <a:gd name="connsiteX9" fmla="*/ 4785360 w 5840730"/>
              <a:gd name="connsiteY9" fmla="*/ 3926535 h 6887937"/>
              <a:gd name="connsiteX10" fmla="*/ 4028621 w 5840730"/>
              <a:gd name="connsiteY10" fmla="*/ 6887937 h 6887937"/>
              <a:gd name="connsiteX11" fmla="*/ 0 w 5840730"/>
              <a:gd name="connsiteY11" fmla="*/ 6877051 h 6887937"/>
              <a:gd name="connsiteX12" fmla="*/ 0 w 5840730"/>
              <a:gd name="connsiteY12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37760 w 5840730"/>
              <a:gd name="connsiteY5" fmla="*/ 16100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5681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33950 w 5840730"/>
              <a:gd name="connsiteY3" fmla="*/ 273781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61560 w 5840730"/>
              <a:gd name="connsiteY3" fmla="*/ 29435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42510 w 5840730"/>
              <a:gd name="connsiteY3" fmla="*/ 30197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560570 w 5840730"/>
              <a:gd name="connsiteY11" fmla="*/ 412084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09160 w 5840730"/>
              <a:gd name="connsiteY11" fmla="*/ 363316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655820 w 5840730"/>
              <a:gd name="connsiteY6" fmla="*/ 1770075 h 6887937"/>
              <a:gd name="connsiteX7" fmla="*/ 3893820 w 5840730"/>
              <a:gd name="connsiteY7" fmla="*/ 4688535 h 6887937"/>
              <a:gd name="connsiteX8" fmla="*/ 3992880 w 5840730"/>
              <a:gd name="connsiteY8" fmla="*/ 490570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3893820 w 5840730"/>
              <a:gd name="connsiteY6" fmla="*/ 4688535 h 6887937"/>
              <a:gd name="connsiteX7" fmla="*/ 3992880 w 5840730"/>
              <a:gd name="connsiteY7" fmla="*/ 490570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686300 w 5840730"/>
              <a:gd name="connsiteY10" fmla="*/ 371317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3893820 w 5840730"/>
              <a:gd name="connsiteY5" fmla="*/ 4688535 h 6887937"/>
              <a:gd name="connsiteX6" fmla="*/ 3992880 w 5840730"/>
              <a:gd name="connsiteY6" fmla="*/ 4905705 h 6887937"/>
              <a:gd name="connsiteX7" fmla="*/ 4213860 w 5840730"/>
              <a:gd name="connsiteY7" fmla="*/ 4757115 h 6887937"/>
              <a:gd name="connsiteX8" fmla="*/ 4457700 w 5840730"/>
              <a:gd name="connsiteY8" fmla="*/ 3842715 h 6887937"/>
              <a:gd name="connsiteX9" fmla="*/ 4686300 w 5840730"/>
              <a:gd name="connsiteY9" fmla="*/ 371317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3893820 w 5840730"/>
              <a:gd name="connsiteY4" fmla="*/ 4688535 h 6887937"/>
              <a:gd name="connsiteX5" fmla="*/ 3992880 w 5840730"/>
              <a:gd name="connsiteY5" fmla="*/ 4905705 h 6887937"/>
              <a:gd name="connsiteX6" fmla="*/ 4213860 w 5840730"/>
              <a:gd name="connsiteY6" fmla="*/ 4757115 h 6887937"/>
              <a:gd name="connsiteX7" fmla="*/ 4457700 w 5840730"/>
              <a:gd name="connsiteY7" fmla="*/ 3842715 h 6887937"/>
              <a:gd name="connsiteX8" fmla="*/ 4686300 w 5840730"/>
              <a:gd name="connsiteY8" fmla="*/ 3713175 h 6887937"/>
              <a:gd name="connsiteX9" fmla="*/ 4785360 w 5840730"/>
              <a:gd name="connsiteY9" fmla="*/ 3926535 h 6887937"/>
              <a:gd name="connsiteX10" fmla="*/ 4028621 w 5840730"/>
              <a:gd name="connsiteY10" fmla="*/ 6887937 h 6887937"/>
              <a:gd name="connsiteX11" fmla="*/ 0 w 5840730"/>
              <a:gd name="connsiteY11" fmla="*/ 6877051 h 6887937"/>
              <a:gd name="connsiteX12" fmla="*/ 0 w 5840730"/>
              <a:gd name="connsiteY12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3893820 w 5840730"/>
              <a:gd name="connsiteY3" fmla="*/ 4688535 h 6887937"/>
              <a:gd name="connsiteX4" fmla="*/ 3992880 w 5840730"/>
              <a:gd name="connsiteY4" fmla="*/ 4905705 h 6887937"/>
              <a:gd name="connsiteX5" fmla="*/ 4213860 w 5840730"/>
              <a:gd name="connsiteY5" fmla="*/ 4757115 h 6887937"/>
              <a:gd name="connsiteX6" fmla="*/ 4457700 w 5840730"/>
              <a:gd name="connsiteY6" fmla="*/ 3842715 h 6887937"/>
              <a:gd name="connsiteX7" fmla="*/ 4686300 w 5840730"/>
              <a:gd name="connsiteY7" fmla="*/ 371317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3893820 w 5840730"/>
              <a:gd name="connsiteY2" fmla="*/ 4688535 h 6887937"/>
              <a:gd name="connsiteX3" fmla="*/ 3992880 w 5840730"/>
              <a:gd name="connsiteY3" fmla="*/ 4905705 h 6887937"/>
              <a:gd name="connsiteX4" fmla="*/ 4213860 w 5840730"/>
              <a:gd name="connsiteY4" fmla="*/ 4757115 h 6887937"/>
              <a:gd name="connsiteX5" fmla="*/ 4457700 w 5840730"/>
              <a:gd name="connsiteY5" fmla="*/ 3842715 h 6887937"/>
              <a:gd name="connsiteX6" fmla="*/ 4686300 w 5840730"/>
              <a:gd name="connsiteY6" fmla="*/ 3713175 h 6887937"/>
              <a:gd name="connsiteX7" fmla="*/ 4785360 w 5840730"/>
              <a:gd name="connsiteY7" fmla="*/ 3926535 h 6887937"/>
              <a:gd name="connsiteX8" fmla="*/ 4028621 w 5840730"/>
              <a:gd name="connsiteY8" fmla="*/ 6887937 h 6887937"/>
              <a:gd name="connsiteX9" fmla="*/ 0 w 5840730"/>
              <a:gd name="connsiteY9" fmla="*/ 6877051 h 6887937"/>
              <a:gd name="connsiteX10" fmla="*/ 0 w 5840730"/>
              <a:gd name="connsiteY10" fmla="*/ 0 h 6887937"/>
              <a:gd name="connsiteX0" fmla="*/ 0 w 4790753"/>
              <a:gd name="connsiteY0" fmla="*/ 0 h 6887937"/>
              <a:gd name="connsiteX1" fmla="*/ 2674743 w 4790753"/>
              <a:gd name="connsiteY1" fmla="*/ 49345 h 6887937"/>
              <a:gd name="connsiteX2" fmla="*/ 3893820 w 4790753"/>
              <a:gd name="connsiteY2" fmla="*/ 4688535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97763 w 4790753"/>
              <a:gd name="connsiteY1" fmla="*/ 0 h 6887937"/>
              <a:gd name="connsiteX2" fmla="*/ 3893820 w 4790753"/>
              <a:gd name="connsiteY2" fmla="*/ 4688535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97763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310950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412040 w 4790753"/>
              <a:gd name="connsiteY2" fmla="*/ 3464777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244891 w 4790753"/>
              <a:gd name="connsiteY2" fmla="*/ 3464778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392375 w 4790753"/>
              <a:gd name="connsiteY2" fmla="*/ 3464779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392375 w 5110169"/>
              <a:gd name="connsiteY2" fmla="*/ 3464779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66000 w 5110169"/>
              <a:gd name="connsiteY2" fmla="*/ 4629324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16839 w 5110169"/>
              <a:gd name="connsiteY2" fmla="*/ 4550372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589019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53550 w 5110169"/>
              <a:gd name="connsiteY3" fmla="*/ 5034002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53550 w 5110169"/>
              <a:gd name="connsiteY3" fmla="*/ 5300466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4042040 w 5110169"/>
              <a:gd name="connsiteY3" fmla="*/ 5566930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05329 w 5110169"/>
              <a:gd name="connsiteY2" fmla="*/ 4974740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75832 w 5110169"/>
              <a:gd name="connsiteY2" fmla="*/ 5033954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198620 w 5110169"/>
              <a:gd name="connsiteY7" fmla="*/ 4133044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251960 w 5110169"/>
              <a:gd name="connsiteY7" fmla="*/ 4071856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030921"/>
              <a:gd name="connsiteY0" fmla="*/ 0 h 6877051"/>
              <a:gd name="connsiteX1" fmla="*/ 2487931 w 5030921"/>
              <a:gd name="connsiteY1" fmla="*/ 0 h 6877051"/>
              <a:gd name="connsiteX2" fmla="*/ 3834825 w 5030921"/>
              <a:gd name="connsiteY2" fmla="*/ 5142514 h 6877051"/>
              <a:gd name="connsiteX3" fmla="*/ 4074118 w 5030921"/>
              <a:gd name="connsiteY3" fmla="*/ 5314407 h 6877051"/>
              <a:gd name="connsiteX4" fmla="*/ 4168140 w 5030921"/>
              <a:gd name="connsiteY4" fmla="*/ 5055407 h 6877051"/>
              <a:gd name="connsiteX5" fmla="*/ 3935730 w 5030921"/>
              <a:gd name="connsiteY5" fmla="*/ 4175425 h 6877051"/>
              <a:gd name="connsiteX6" fmla="*/ 4061460 w 5030921"/>
              <a:gd name="connsiteY6" fmla="*/ 3931157 h 6877051"/>
              <a:gd name="connsiteX7" fmla="*/ 4251960 w 5030921"/>
              <a:gd name="connsiteY7" fmla="*/ 4071856 h 6877051"/>
              <a:gd name="connsiteX8" fmla="*/ 5030921 w 5030921"/>
              <a:gd name="connsiteY8" fmla="*/ 6875699 h 6877051"/>
              <a:gd name="connsiteX9" fmla="*/ 0 w 5030921"/>
              <a:gd name="connsiteY9" fmla="*/ 6877051 h 6877051"/>
              <a:gd name="connsiteX10" fmla="*/ 0 w 5030921"/>
              <a:gd name="connsiteY10" fmla="*/ 0 h 6877051"/>
              <a:gd name="connsiteX0" fmla="*/ 0 w 4963865"/>
              <a:gd name="connsiteY0" fmla="*/ 0 h 6877051"/>
              <a:gd name="connsiteX1" fmla="*/ 2487931 w 4963865"/>
              <a:gd name="connsiteY1" fmla="*/ 0 h 6877051"/>
              <a:gd name="connsiteX2" fmla="*/ 3834825 w 4963865"/>
              <a:gd name="connsiteY2" fmla="*/ 5142514 h 6877051"/>
              <a:gd name="connsiteX3" fmla="*/ 4074118 w 4963865"/>
              <a:gd name="connsiteY3" fmla="*/ 5314407 h 6877051"/>
              <a:gd name="connsiteX4" fmla="*/ 4168140 w 4963865"/>
              <a:gd name="connsiteY4" fmla="*/ 5055407 h 6877051"/>
              <a:gd name="connsiteX5" fmla="*/ 3935730 w 4963865"/>
              <a:gd name="connsiteY5" fmla="*/ 4175425 h 6877051"/>
              <a:gd name="connsiteX6" fmla="*/ 4061460 w 4963865"/>
              <a:gd name="connsiteY6" fmla="*/ 3931157 h 6877051"/>
              <a:gd name="connsiteX7" fmla="*/ 4251960 w 4963865"/>
              <a:gd name="connsiteY7" fmla="*/ 4071856 h 6877051"/>
              <a:gd name="connsiteX8" fmla="*/ 4963865 w 4963865"/>
              <a:gd name="connsiteY8" fmla="*/ 6875699 h 6877051"/>
              <a:gd name="connsiteX9" fmla="*/ 0 w 4963865"/>
              <a:gd name="connsiteY9" fmla="*/ 6877051 h 6877051"/>
              <a:gd name="connsiteX10" fmla="*/ 0 w 4963865"/>
              <a:gd name="connsiteY10" fmla="*/ 0 h 6877051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024825" h="6881818">
                <a:moveTo>
                  <a:pt x="0" y="0"/>
                </a:moveTo>
                <a:lnTo>
                  <a:pt x="2487931" y="0"/>
                </a:lnTo>
                <a:lnTo>
                  <a:pt x="3834825" y="5142514"/>
                </a:lnTo>
                <a:cubicBezTo>
                  <a:pt x="3851116" y="5182666"/>
                  <a:pt x="3878538" y="5351369"/>
                  <a:pt x="4048718" y="5314407"/>
                </a:cubicBezTo>
                <a:cubicBezTo>
                  <a:pt x="4218898" y="5277445"/>
                  <a:pt x="4184015" y="5205230"/>
                  <a:pt x="4168140" y="5055407"/>
                </a:cubicBezTo>
                <a:lnTo>
                  <a:pt x="3935730" y="4175425"/>
                </a:lnTo>
                <a:cubicBezTo>
                  <a:pt x="3924300" y="4083966"/>
                  <a:pt x="3902710" y="3989870"/>
                  <a:pt x="4061460" y="3941355"/>
                </a:cubicBezTo>
                <a:cubicBezTo>
                  <a:pt x="4194810" y="3923207"/>
                  <a:pt x="4213860" y="4007005"/>
                  <a:pt x="4251960" y="4071856"/>
                </a:cubicBezTo>
                <a:lnTo>
                  <a:pt x="5024825" y="6881818"/>
                </a:lnTo>
                <a:lnTo>
                  <a:pt x="0" y="6877051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</p:spPr>
        <p:txBody>
          <a:bodyPr anchor="ctr"/>
          <a:lstStyle>
            <a:lvl1pPr algn="ctr">
              <a:defRPr baseline="-250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96322" y="320040"/>
            <a:ext cx="6732237" cy="1017147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3600" spc="1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Add title here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5E91AD6-E4A6-F082-0E76-DAF7D57B516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24242" y="1749479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/>
              <a:t>o1.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B00516E-9699-821C-0371-67A8478E101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43379" y="1749479"/>
            <a:ext cx="5885179" cy="533400"/>
          </a:xfrm>
        </p:spPr>
        <p:txBody>
          <a:bodyPr bIns="0" anchor="b"/>
          <a:lstStyle>
            <a:lvl1pPr marL="0" indent="0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7C72C187-9B88-8558-E9E7-CA189DF0EF3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24242" y="2378035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/>
              <a:t>o2.</a:t>
            </a: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9366E515-A368-5E2D-8A9F-6BDBB76BC87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643379" y="2378035"/>
            <a:ext cx="5885179" cy="533400"/>
          </a:xfrm>
        </p:spPr>
        <p:txBody>
          <a:bodyPr bIns="0" anchor="b"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1F522536-6FE3-2618-BC24-8C518818587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24242" y="3006909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5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/>
              <a:t>o3.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89C1155B-B06D-77D5-B3DC-9CEAEDF2D6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643379" y="3009613"/>
            <a:ext cx="5885179" cy="533400"/>
          </a:xfrm>
        </p:spPr>
        <p:txBody>
          <a:bodyPr bIns="0" anchor="b"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F3A36BC1-799A-6623-E5E3-1190C0C7C47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24242" y="3635783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/>
              <a:t>o4.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92954362-36EF-4B42-19C7-6132A7E2A87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643379" y="3638169"/>
            <a:ext cx="5885179" cy="533400"/>
          </a:xfrm>
        </p:spPr>
        <p:txBody>
          <a:bodyPr bIns="0" anchor="b"/>
          <a:lstStyle>
            <a:lvl1pPr marL="0" indent="0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9EF1DED4-DCEF-D1F3-17B9-BC29651F7DE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24242" y="4264656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/>
              <a:t>o5.</a:t>
            </a:r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A57B871C-EE51-327F-62B1-79B005BD932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43379" y="4269747"/>
            <a:ext cx="5885179" cy="533400"/>
          </a:xfrm>
        </p:spPr>
        <p:txBody>
          <a:bodyPr bIns="0" anchor="b"/>
          <a:lstStyle>
            <a:lvl1pPr marL="0" indent="0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/>
              <a:t>Click to add text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01359A1-A1B1-9DC6-08B9-8042E7FBA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6889763" y="0"/>
            <a:ext cx="1822122" cy="6871447"/>
          </a:xfrm>
          <a:prstGeom prst="line">
            <a:avLst/>
          </a:prstGeom>
          <a:ln w="222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ooter Placeholder 8">
            <a:extLst>
              <a:ext uri="{FF2B5EF4-FFF2-40B4-BE49-F238E27FC236}">
                <a16:creationId xmlns:a16="http://schemas.microsoft.com/office/drawing/2014/main" id="{28D89004-F984-BB7D-2489-E7EC551298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24241" y="6290774"/>
            <a:ext cx="6637071" cy="365125"/>
          </a:xfrm>
          <a:prstGeom prst="rect">
            <a:avLst/>
          </a:prstGeom>
        </p:spPr>
        <p:txBody>
          <a:bodyPr/>
          <a:lstStyle>
            <a:lvl1pPr>
              <a:defRPr sz="1100" b="0" i="0" cap="all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Add footer here</a:t>
            </a:r>
          </a:p>
        </p:txBody>
      </p:sp>
      <p:sp>
        <p:nvSpPr>
          <p:cNvPr id="21" name="Slide Number Placeholder 9">
            <a:extLst>
              <a:ext uri="{FF2B5EF4-FFF2-40B4-BE49-F238E27FC236}">
                <a16:creationId xmlns:a16="http://schemas.microsoft.com/office/drawing/2014/main" id="{E2790754-E9EF-9F79-825B-5AB348DFA6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68546" y="6290774"/>
            <a:ext cx="617912" cy="365125"/>
          </a:xfrm>
          <a:prstGeom prst="rect">
            <a:avLst/>
          </a:prstGeom>
        </p:spPr>
        <p:txBody>
          <a:bodyPr/>
          <a:lstStyle>
            <a:lvl1pPr algn="r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7609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- Topic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7B8C35C0-4758-2887-0763-E78795846C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3537" y="-1946"/>
            <a:ext cx="3601340" cy="6881814"/>
          </a:xfrm>
          <a:custGeom>
            <a:avLst/>
            <a:gdLst>
              <a:gd name="connsiteX0" fmla="*/ 3601340 w 3601340"/>
              <a:gd name="connsiteY0" fmla="*/ 0 h 6881814"/>
              <a:gd name="connsiteX1" fmla="*/ 0 w 3601340"/>
              <a:gd name="connsiteY1" fmla="*/ 0 h 6881814"/>
              <a:gd name="connsiteX2" fmla="*/ 0 w 3601340"/>
              <a:gd name="connsiteY2" fmla="*/ 6881815 h 6881814"/>
              <a:gd name="connsiteX3" fmla="*/ 1064235 w 3601340"/>
              <a:gd name="connsiteY3" fmla="*/ 6881815 h 6881814"/>
              <a:gd name="connsiteX4" fmla="*/ 1441045 w 3601340"/>
              <a:gd name="connsiteY4" fmla="*/ 5490188 h 6881814"/>
              <a:gd name="connsiteX5" fmla="*/ 1835678 w 3601340"/>
              <a:gd name="connsiteY5" fmla="*/ 4034957 h 6881814"/>
              <a:gd name="connsiteX6" fmla="*/ 2045724 w 3601340"/>
              <a:gd name="connsiteY6" fmla="*/ 3914112 h 6881814"/>
              <a:gd name="connsiteX7" fmla="*/ 2166660 w 3601340"/>
              <a:gd name="connsiteY7" fmla="*/ 4124001 h 6881814"/>
              <a:gd name="connsiteX8" fmla="*/ 1906966 w 3601340"/>
              <a:gd name="connsiteY8" fmla="*/ 5081858 h 6881814"/>
              <a:gd name="connsiteX9" fmla="*/ 2027902 w 3601340"/>
              <a:gd name="connsiteY9" fmla="*/ 5291747 h 6881814"/>
              <a:gd name="connsiteX10" fmla="*/ 2227765 w 3601340"/>
              <a:gd name="connsiteY10" fmla="*/ 5198887 h 6881814"/>
              <a:gd name="connsiteX11" fmla="*/ 2570204 w 3601340"/>
              <a:gd name="connsiteY11" fmla="*/ 3923016 h 6881814"/>
              <a:gd name="connsiteX12" fmla="*/ 2602029 w 3601340"/>
              <a:gd name="connsiteY12" fmla="*/ 3799627 h 6881814"/>
              <a:gd name="connsiteX13" fmla="*/ 3601340 w 3601340"/>
              <a:gd name="connsiteY13" fmla="*/ 0 h 6881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601340" h="6881814">
                <a:moveTo>
                  <a:pt x="3601340" y="0"/>
                </a:moveTo>
                <a:lnTo>
                  <a:pt x="0" y="0"/>
                </a:lnTo>
                <a:lnTo>
                  <a:pt x="0" y="6881815"/>
                </a:lnTo>
                <a:lnTo>
                  <a:pt x="1064235" y="6881815"/>
                </a:lnTo>
                <a:lnTo>
                  <a:pt x="1441045" y="5490188"/>
                </a:lnTo>
                <a:lnTo>
                  <a:pt x="1835678" y="4034957"/>
                </a:lnTo>
                <a:cubicBezTo>
                  <a:pt x="1859865" y="3943369"/>
                  <a:pt x="1954068" y="3889943"/>
                  <a:pt x="2045724" y="3914112"/>
                </a:cubicBezTo>
                <a:cubicBezTo>
                  <a:pt x="2137381" y="3938281"/>
                  <a:pt x="2190847" y="4032413"/>
                  <a:pt x="2166660" y="4124001"/>
                </a:cubicBezTo>
                <a:lnTo>
                  <a:pt x="1906966" y="5081858"/>
                </a:lnTo>
                <a:cubicBezTo>
                  <a:pt x="1882779" y="5173446"/>
                  <a:pt x="1936246" y="5267578"/>
                  <a:pt x="2027902" y="5291747"/>
                </a:cubicBezTo>
                <a:cubicBezTo>
                  <a:pt x="2109375" y="5313372"/>
                  <a:pt x="2193393" y="5272666"/>
                  <a:pt x="2227765" y="5198887"/>
                </a:cubicBezTo>
                <a:lnTo>
                  <a:pt x="2570204" y="3923016"/>
                </a:lnTo>
                <a:lnTo>
                  <a:pt x="2602029" y="3799627"/>
                </a:lnTo>
                <a:lnTo>
                  <a:pt x="3601340" y="0"/>
                </a:lnTo>
                <a:close/>
              </a:path>
            </a:pathLst>
          </a:custGeom>
          <a:solidFill>
            <a:srgbClr val="FFFFFF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F200699-2797-D741-1EC1-B83FCA4B197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 flipH="1">
            <a:off x="7163691" y="0"/>
            <a:ext cx="5024825" cy="6858000"/>
          </a:xfrm>
          <a:custGeom>
            <a:avLst/>
            <a:gdLst>
              <a:gd name="connsiteX0" fmla="*/ 0 w 6064250"/>
              <a:gd name="connsiteY0" fmla="*/ 0 h 6877051"/>
              <a:gd name="connsiteX1" fmla="*/ 606425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6064250"/>
              <a:gd name="connsiteY0" fmla="*/ 0 h 6877051"/>
              <a:gd name="connsiteX1" fmla="*/ 584073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4028621 w 5840730"/>
              <a:gd name="connsiteY2" fmla="*/ 6887937 h 6887937"/>
              <a:gd name="connsiteX3" fmla="*/ 0 w 5840730"/>
              <a:gd name="connsiteY3" fmla="*/ 6877051 h 6887937"/>
              <a:gd name="connsiteX4" fmla="*/ 0 w 5840730"/>
              <a:gd name="connsiteY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028621 w 5840730"/>
              <a:gd name="connsiteY3" fmla="*/ 6887937 h 6887937"/>
              <a:gd name="connsiteX4" fmla="*/ 0 w 5840730"/>
              <a:gd name="connsiteY4" fmla="*/ 6877051 h 6887937"/>
              <a:gd name="connsiteX5" fmla="*/ 0 w 5840730"/>
              <a:gd name="connsiteY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028621 w 5840730"/>
              <a:gd name="connsiteY4" fmla="*/ 6887937 h 6887937"/>
              <a:gd name="connsiteX5" fmla="*/ 0 w 5840730"/>
              <a:gd name="connsiteY5" fmla="*/ 6877051 h 6887937"/>
              <a:gd name="connsiteX6" fmla="*/ 0 w 5840730"/>
              <a:gd name="connsiteY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785360 w 5840730"/>
              <a:gd name="connsiteY4" fmla="*/ 3926535 h 6887937"/>
              <a:gd name="connsiteX5" fmla="*/ 4028621 w 5840730"/>
              <a:gd name="connsiteY5" fmla="*/ 6887937 h 6887937"/>
              <a:gd name="connsiteX6" fmla="*/ 0 w 5840730"/>
              <a:gd name="connsiteY6" fmla="*/ 6877051 h 6887937"/>
              <a:gd name="connsiteX7" fmla="*/ 0 w 5840730"/>
              <a:gd name="connsiteY7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22520 w 5840730"/>
              <a:gd name="connsiteY5" fmla="*/ 3415995 h 6887937"/>
              <a:gd name="connsiteX6" fmla="*/ 4785360 w 5840730"/>
              <a:gd name="connsiteY6" fmla="*/ 3926535 h 6887937"/>
              <a:gd name="connsiteX7" fmla="*/ 4028621 w 5840730"/>
              <a:gd name="connsiteY7" fmla="*/ 6887937 h 6887937"/>
              <a:gd name="connsiteX8" fmla="*/ 0 w 5840730"/>
              <a:gd name="connsiteY8" fmla="*/ 6877051 h 6887937"/>
              <a:gd name="connsiteX9" fmla="*/ 0 w 5840730"/>
              <a:gd name="connsiteY9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4922520 w 5840730"/>
              <a:gd name="connsiteY6" fmla="*/ 3415995 h 6887937"/>
              <a:gd name="connsiteX7" fmla="*/ 4785360 w 5840730"/>
              <a:gd name="connsiteY7" fmla="*/ 3926535 h 6887937"/>
              <a:gd name="connsiteX8" fmla="*/ 4028621 w 5840730"/>
              <a:gd name="connsiteY8" fmla="*/ 6887937 h 6887937"/>
              <a:gd name="connsiteX9" fmla="*/ 0 w 5840730"/>
              <a:gd name="connsiteY9" fmla="*/ 6877051 h 6887937"/>
              <a:gd name="connsiteX10" fmla="*/ 0 w 5840730"/>
              <a:gd name="connsiteY10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922520 w 5840730"/>
              <a:gd name="connsiteY7" fmla="*/ 341599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457700 w 5840730"/>
              <a:gd name="connsiteY7" fmla="*/ 384271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213860 w 5840730"/>
              <a:gd name="connsiteY7" fmla="*/ 4757115 h 6887937"/>
              <a:gd name="connsiteX8" fmla="*/ 4457700 w 5840730"/>
              <a:gd name="connsiteY8" fmla="*/ 3842715 h 6887937"/>
              <a:gd name="connsiteX9" fmla="*/ 4785360 w 5840730"/>
              <a:gd name="connsiteY9" fmla="*/ 3926535 h 6887937"/>
              <a:gd name="connsiteX10" fmla="*/ 4028621 w 5840730"/>
              <a:gd name="connsiteY10" fmla="*/ 6887937 h 6887937"/>
              <a:gd name="connsiteX11" fmla="*/ 0 w 5840730"/>
              <a:gd name="connsiteY11" fmla="*/ 6877051 h 6887937"/>
              <a:gd name="connsiteX12" fmla="*/ 0 w 5840730"/>
              <a:gd name="connsiteY12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37760 w 5840730"/>
              <a:gd name="connsiteY5" fmla="*/ 16100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5681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33950 w 5840730"/>
              <a:gd name="connsiteY3" fmla="*/ 273781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61560 w 5840730"/>
              <a:gd name="connsiteY3" fmla="*/ 29435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42510 w 5840730"/>
              <a:gd name="connsiteY3" fmla="*/ 30197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560570 w 5840730"/>
              <a:gd name="connsiteY11" fmla="*/ 412084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09160 w 5840730"/>
              <a:gd name="connsiteY11" fmla="*/ 363316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655820 w 5840730"/>
              <a:gd name="connsiteY6" fmla="*/ 1770075 h 6887937"/>
              <a:gd name="connsiteX7" fmla="*/ 3893820 w 5840730"/>
              <a:gd name="connsiteY7" fmla="*/ 4688535 h 6887937"/>
              <a:gd name="connsiteX8" fmla="*/ 3992880 w 5840730"/>
              <a:gd name="connsiteY8" fmla="*/ 490570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3893820 w 5840730"/>
              <a:gd name="connsiteY6" fmla="*/ 4688535 h 6887937"/>
              <a:gd name="connsiteX7" fmla="*/ 3992880 w 5840730"/>
              <a:gd name="connsiteY7" fmla="*/ 490570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686300 w 5840730"/>
              <a:gd name="connsiteY10" fmla="*/ 371317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3893820 w 5840730"/>
              <a:gd name="connsiteY5" fmla="*/ 4688535 h 6887937"/>
              <a:gd name="connsiteX6" fmla="*/ 3992880 w 5840730"/>
              <a:gd name="connsiteY6" fmla="*/ 4905705 h 6887937"/>
              <a:gd name="connsiteX7" fmla="*/ 4213860 w 5840730"/>
              <a:gd name="connsiteY7" fmla="*/ 4757115 h 6887937"/>
              <a:gd name="connsiteX8" fmla="*/ 4457700 w 5840730"/>
              <a:gd name="connsiteY8" fmla="*/ 3842715 h 6887937"/>
              <a:gd name="connsiteX9" fmla="*/ 4686300 w 5840730"/>
              <a:gd name="connsiteY9" fmla="*/ 371317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3893820 w 5840730"/>
              <a:gd name="connsiteY4" fmla="*/ 4688535 h 6887937"/>
              <a:gd name="connsiteX5" fmla="*/ 3992880 w 5840730"/>
              <a:gd name="connsiteY5" fmla="*/ 4905705 h 6887937"/>
              <a:gd name="connsiteX6" fmla="*/ 4213860 w 5840730"/>
              <a:gd name="connsiteY6" fmla="*/ 4757115 h 6887937"/>
              <a:gd name="connsiteX7" fmla="*/ 4457700 w 5840730"/>
              <a:gd name="connsiteY7" fmla="*/ 3842715 h 6887937"/>
              <a:gd name="connsiteX8" fmla="*/ 4686300 w 5840730"/>
              <a:gd name="connsiteY8" fmla="*/ 3713175 h 6887937"/>
              <a:gd name="connsiteX9" fmla="*/ 4785360 w 5840730"/>
              <a:gd name="connsiteY9" fmla="*/ 3926535 h 6887937"/>
              <a:gd name="connsiteX10" fmla="*/ 4028621 w 5840730"/>
              <a:gd name="connsiteY10" fmla="*/ 6887937 h 6887937"/>
              <a:gd name="connsiteX11" fmla="*/ 0 w 5840730"/>
              <a:gd name="connsiteY11" fmla="*/ 6877051 h 6887937"/>
              <a:gd name="connsiteX12" fmla="*/ 0 w 5840730"/>
              <a:gd name="connsiteY12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3893820 w 5840730"/>
              <a:gd name="connsiteY3" fmla="*/ 4688535 h 6887937"/>
              <a:gd name="connsiteX4" fmla="*/ 3992880 w 5840730"/>
              <a:gd name="connsiteY4" fmla="*/ 4905705 h 6887937"/>
              <a:gd name="connsiteX5" fmla="*/ 4213860 w 5840730"/>
              <a:gd name="connsiteY5" fmla="*/ 4757115 h 6887937"/>
              <a:gd name="connsiteX6" fmla="*/ 4457700 w 5840730"/>
              <a:gd name="connsiteY6" fmla="*/ 3842715 h 6887937"/>
              <a:gd name="connsiteX7" fmla="*/ 4686300 w 5840730"/>
              <a:gd name="connsiteY7" fmla="*/ 371317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3893820 w 5840730"/>
              <a:gd name="connsiteY2" fmla="*/ 4688535 h 6887937"/>
              <a:gd name="connsiteX3" fmla="*/ 3992880 w 5840730"/>
              <a:gd name="connsiteY3" fmla="*/ 4905705 h 6887937"/>
              <a:gd name="connsiteX4" fmla="*/ 4213860 w 5840730"/>
              <a:gd name="connsiteY4" fmla="*/ 4757115 h 6887937"/>
              <a:gd name="connsiteX5" fmla="*/ 4457700 w 5840730"/>
              <a:gd name="connsiteY5" fmla="*/ 3842715 h 6887937"/>
              <a:gd name="connsiteX6" fmla="*/ 4686300 w 5840730"/>
              <a:gd name="connsiteY6" fmla="*/ 3713175 h 6887937"/>
              <a:gd name="connsiteX7" fmla="*/ 4785360 w 5840730"/>
              <a:gd name="connsiteY7" fmla="*/ 3926535 h 6887937"/>
              <a:gd name="connsiteX8" fmla="*/ 4028621 w 5840730"/>
              <a:gd name="connsiteY8" fmla="*/ 6887937 h 6887937"/>
              <a:gd name="connsiteX9" fmla="*/ 0 w 5840730"/>
              <a:gd name="connsiteY9" fmla="*/ 6877051 h 6887937"/>
              <a:gd name="connsiteX10" fmla="*/ 0 w 5840730"/>
              <a:gd name="connsiteY10" fmla="*/ 0 h 6887937"/>
              <a:gd name="connsiteX0" fmla="*/ 0 w 4790753"/>
              <a:gd name="connsiteY0" fmla="*/ 0 h 6887937"/>
              <a:gd name="connsiteX1" fmla="*/ 2674743 w 4790753"/>
              <a:gd name="connsiteY1" fmla="*/ 49345 h 6887937"/>
              <a:gd name="connsiteX2" fmla="*/ 3893820 w 4790753"/>
              <a:gd name="connsiteY2" fmla="*/ 4688535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97763 w 4790753"/>
              <a:gd name="connsiteY1" fmla="*/ 0 h 6887937"/>
              <a:gd name="connsiteX2" fmla="*/ 3893820 w 4790753"/>
              <a:gd name="connsiteY2" fmla="*/ 4688535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97763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310950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412040 w 4790753"/>
              <a:gd name="connsiteY2" fmla="*/ 3464777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244891 w 4790753"/>
              <a:gd name="connsiteY2" fmla="*/ 3464778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392375 w 4790753"/>
              <a:gd name="connsiteY2" fmla="*/ 3464779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392375 w 5110169"/>
              <a:gd name="connsiteY2" fmla="*/ 3464779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66000 w 5110169"/>
              <a:gd name="connsiteY2" fmla="*/ 4629324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16839 w 5110169"/>
              <a:gd name="connsiteY2" fmla="*/ 4550372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589019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53550 w 5110169"/>
              <a:gd name="connsiteY3" fmla="*/ 5034002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53550 w 5110169"/>
              <a:gd name="connsiteY3" fmla="*/ 5300466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4042040 w 5110169"/>
              <a:gd name="connsiteY3" fmla="*/ 5566930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05329 w 5110169"/>
              <a:gd name="connsiteY2" fmla="*/ 4974740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75832 w 5110169"/>
              <a:gd name="connsiteY2" fmla="*/ 5033954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198620 w 5110169"/>
              <a:gd name="connsiteY7" fmla="*/ 4133044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251960 w 5110169"/>
              <a:gd name="connsiteY7" fmla="*/ 4071856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030921"/>
              <a:gd name="connsiteY0" fmla="*/ 0 h 6877051"/>
              <a:gd name="connsiteX1" fmla="*/ 2487931 w 5030921"/>
              <a:gd name="connsiteY1" fmla="*/ 0 h 6877051"/>
              <a:gd name="connsiteX2" fmla="*/ 3834825 w 5030921"/>
              <a:gd name="connsiteY2" fmla="*/ 5142514 h 6877051"/>
              <a:gd name="connsiteX3" fmla="*/ 4074118 w 5030921"/>
              <a:gd name="connsiteY3" fmla="*/ 5314407 h 6877051"/>
              <a:gd name="connsiteX4" fmla="*/ 4168140 w 5030921"/>
              <a:gd name="connsiteY4" fmla="*/ 5055407 h 6877051"/>
              <a:gd name="connsiteX5" fmla="*/ 3935730 w 5030921"/>
              <a:gd name="connsiteY5" fmla="*/ 4175425 h 6877051"/>
              <a:gd name="connsiteX6" fmla="*/ 4061460 w 5030921"/>
              <a:gd name="connsiteY6" fmla="*/ 3931157 h 6877051"/>
              <a:gd name="connsiteX7" fmla="*/ 4251960 w 5030921"/>
              <a:gd name="connsiteY7" fmla="*/ 4071856 h 6877051"/>
              <a:gd name="connsiteX8" fmla="*/ 5030921 w 5030921"/>
              <a:gd name="connsiteY8" fmla="*/ 6875699 h 6877051"/>
              <a:gd name="connsiteX9" fmla="*/ 0 w 5030921"/>
              <a:gd name="connsiteY9" fmla="*/ 6877051 h 6877051"/>
              <a:gd name="connsiteX10" fmla="*/ 0 w 5030921"/>
              <a:gd name="connsiteY10" fmla="*/ 0 h 6877051"/>
              <a:gd name="connsiteX0" fmla="*/ 0 w 4963865"/>
              <a:gd name="connsiteY0" fmla="*/ 0 h 6877051"/>
              <a:gd name="connsiteX1" fmla="*/ 2487931 w 4963865"/>
              <a:gd name="connsiteY1" fmla="*/ 0 h 6877051"/>
              <a:gd name="connsiteX2" fmla="*/ 3834825 w 4963865"/>
              <a:gd name="connsiteY2" fmla="*/ 5142514 h 6877051"/>
              <a:gd name="connsiteX3" fmla="*/ 4074118 w 4963865"/>
              <a:gd name="connsiteY3" fmla="*/ 5314407 h 6877051"/>
              <a:gd name="connsiteX4" fmla="*/ 4168140 w 4963865"/>
              <a:gd name="connsiteY4" fmla="*/ 5055407 h 6877051"/>
              <a:gd name="connsiteX5" fmla="*/ 3935730 w 4963865"/>
              <a:gd name="connsiteY5" fmla="*/ 4175425 h 6877051"/>
              <a:gd name="connsiteX6" fmla="*/ 4061460 w 4963865"/>
              <a:gd name="connsiteY6" fmla="*/ 3931157 h 6877051"/>
              <a:gd name="connsiteX7" fmla="*/ 4251960 w 4963865"/>
              <a:gd name="connsiteY7" fmla="*/ 4071856 h 6877051"/>
              <a:gd name="connsiteX8" fmla="*/ 4963865 w 4963865"/>
              <a:gd name="connsiteY8" fmla="*/ 6875699 h 6877051"/>
              <a:gd name="connsiteX9" fmla="*/ 0 w 4963865"/>
              <a:gd name="connsiteY9" fmla="*/ 6877051 h 6877051"/>
              <a:gd name="connsiteX10" fmla="*/ 0 w 4963865"/>
              <a:gd name="connsiteY10" fmla="*/ 0 h 6877051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024825" h="6881818">
                <a:moveTo>
                  <a:pt x="0" y="0"/>
                </a:moveTo>
                <a:lnTo>
                  <a:pt x="2487931" y="0"/>
                </a:lnTo>
                <a:lnTo>
                  <a:pt x="3834825" y="5142514"/>
                </a:lnTo>
                <a:cubicBezTo>
                  <a:pt x="3851116" y="5182666"/>
                  <a:pt x="3878538" y="5351369"/>
                  <a:pt x="4048718" y="5314407"/>
                </a:cubicBezTo>
                <a:cubicBezTo>
                  <a:pt x="4218898" y="5277445"/>
                  <a:pt x="4184015" y="5205230"/>
                  <a:pt x="4168140" y="5055407"/>
                </a:cubicBezTo>
                <a:lnTo>
                  <a:pt x="3935730" y="4175425"/>
                </a:lnTo>
                <a:cubicBezTo>
                  <a:pt x="3924300" y="4083966"/>
                  <a:pt x="3902710" y="3989870"/>
                  <a:pt x="4061460" y="3941355"/>
                </a:cubicBezTo>
                <a:cubicBezTo>
                  <a:pt x="4194810" y="3923207"/>
                  <a:pt x="4213860" y="4007005"/>
                  <a:pt x="4251960" y="4071856"/>
                </a:cubicBezTo>
                <a:lnTo>
                  <a:pt x="5024825" y="6881818"/>
                </a:lnTo>
                <a:lnTo>
                  <a:pt x="0" y="6877051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</p:spPr>
        <p:txBody>
          <a:bodyPr anchor="ctr"/>
          <a:lstStyle>
            <a:lvl1pPr algn="ctr">
              <a:defRPr baseline="-250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96322" y="320040"/>
            <a:ext cx="6732237" cy="1017147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3600" spc="1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Add title here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5E91AD6-E4A6-F082-0E76-DAF7D57B516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24242" y="1749479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/>
              <a:t>o1.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B00516E-9699-821C-0371-67A8478E101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43379" y="1749479"/>
            <a:ext cx="5885179" cy="533400"/>
          </a:xfrm>
        </p:spPr>
        <p:txBody>
          <a:bodyPr bIns="0" anchor="b"/>
          <a:lstStyle>
            <a:lvl1pPr marL="0" indent="0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7C72C187-9B88-8558-E9E7-CA189DF0EF3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24242" y="2378035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/>
              <a:t>o2.</a:t>
            </a: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9366E515-A368-5E2D-8A9F-6BDBB76BC87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643379" y="2378035"/>
            <a:ext cx="5885179" cy="533400"/>
          </a:xfrm>
        </p:spPr>
        <p:txBody>
          <a:bodyPr bIns="0" anchor="b"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1F522536-6FE3-2618-BC24-8C518818587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24242" y="3006909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/>
              <a:t>o3.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89C1155B-B06D-77D5-B3DC-9CEAEDF2D6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643379" y="3009613"/>
            <a:ext cx="5885179" cy="533400"/>
          </a:xfrm>
        </p:spPr>
        <p:txBody>
          <a:bodyPr bIns="0" anchor="b"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F3A36BC1-799A-6623-E5E3-1190C0C7C47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24242" y="3635783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5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/>
              <a:t>o4.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92954362-36EF-4B42-19C7-6132A7E2A87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643379" y="3638169"/>
            <a:ext cx="5885179" cy="533400"/>
          </a:xfrm>
        </p:spPr>
        <p:txBody>
          <a:bodyPr bIns="0" anchor="b"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9EF1DED4-DCEF-D1F3-17B9-BC29651F7DE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24242" y="4264656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/>
              <a:t>o5.</a:t>
            </a:r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A57B871C-EE51-327F-62B1-79B005BD932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43379" y="4269747"/>
            <a:ext cx="5885179" cy="533400"/>
          </a:xfrm>
        </p:spPr>
        <p:txBody>
          <a:bodyPr bIns="0" anchor="b"/>
          <a:lstStyle>
            <a:lvl1pPr marL="0" indent="0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/>
              <a:t>Click to add text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01359A1-A1B1-9DC6-08B9-8042E7FBA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6889763" y="0"/>
            <a:ext cx="1822122" cy="6871447"/>
          </a:xfrm>
          <a:prstGeom prst="line">
            <a:avLst/>
          </a:prstGeom>
          <a:ln w="222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ooter Placeholder 8">
            <a:extLst>
              <a:ext uri="{FF2B5EF4-FFF2-40B4-BE49-F238E27FC236}">
                <a16:creationId xmlns:a16="http://schemas.microsoft.com/office/drawing/2014/main" id="{28D89004-F984-BB7D-2489-E7EC551298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24241" y="6290774"/>
            <a:ext cx="6637071" cy="365125"/>
          </a:xfrm>
          <a:prstGeom prst="rect">
            <a:avLst/>
          </a:prstGeom>
        </p:spPr>
        <p:txBody>
          <a:bodyPr/>
          <a:lstStyle>
            <a:lvl1pPr>
              <a:defRPr sz="1100" b="0" i="0" cap="all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Add footer here</a:t>
            </a:r>
          </a:p>
        </p:txBody>
      </p:sp>
      <p:sp>
        <p:nvSpPr>
          <p:cNvPr id="21" name="Slide Number Placeholder 9">
            <a:extLst>
              <a:ext uri="{FF2B5EF4-FFF2-40B4-BE49-F238E27FC236}">
                <a16:creationId xmlns:a16="http://schemas.microsoft.com/office/drawing/2014/main" id="{E2790754-E9EF-9F79-825B-5AB348DFA6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68546" y="6290774"/>
            <a:ext cx="617912" cy="365125"/>
          </a:xfrm>
          <a:prstGeom prst="rect">
            <a:avLst/>
          </a:prstGeom>
        </p:spPr>
        <p:txBody>
          <a:bodyPr/>
          <a:lstStyle>
            <a:lvl1pPr algn="r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8195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- Topic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7B8C35C0-4758-2887-0763-E78795846C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3537" y="-1946"/>
            <a:ext cx="3601340" cy="6881814"/>
          </a:xfrm>
          <a:custGeom>
            <a:avLst/>
            <a:gdLst>
              <a:gd name="connsiteX0" fmla="*/ 3601340 w 3601340"/>
              <a:gd name="connsiteY0" fmla="*/ 0 h 6881814"/>
              <a:gd name="connsiteX1" fmla="*/ 0 w 3601340"/>
              <a:gd name="connsiteY1" fmla="*/ 0 h 6881814"/>
              <a:gd name="connsiteX2" fmla="*/ 0 w 3601340"/>
              <a:gd name="connsiteY2" fmla="*/ 6881815 h 6881814"/>
              <a:gd name="connsiteX3" fmla="*/ 1064235 w 3601340"/>
              <a:gd name="connsiteY3" fmla="*/ 6881815 h 6881814"/>
              <a:gd name="connsiteX4" fmla="*/ 1441045 w 3601340"/>
              <a:gd name="connsiteY4" fmla="*/ 5490188 h 6881814"/>
              <a:gd name="connsiteX5" fmla="*/ 1835678 w 3601340"/>
              <a:gd name="connsiteY5" fmla="*/ 4034957 h 6881814"/>
              <a:gd name="connsiteX6" fmla="*/ 2045724 w 3601340"/>
              <a:gd name="connsiteY6" fmla="*/ 3914112 h 6881814"/>
              <a:gd name="connsiteX7" fmla="*/ 2166660 w 3601340"/>
              <a:gd name="connsiteY7" fmla="*/ 4124001 h 6881814"/>
              <a:gd name="connsiteX8" fmla="*/ 1906966 w 3601340"/>
              <a:gd name="connsiteY8" fmla="*/ 5081858 h 6881814"/>
              <a:gd name="connsiteX9" fmla="*/ 2027902 w 3601340"/>
              <a:gd name="connsiteY9" fmla="*/ 5291747 h 6881814"/>
              <a:gd name="connsiteX10" fmla="*/ 2227765 w 3601340"/>
              <a:gd name="connsiteY10" fmla="*/ 5198887 h 6881814"/>
              <a:gd name="connsiteX11" fmla="*/ 2570204 w 3601340"/>
              <a:gd name="connsiteY11" fmla="*/ 3923016 h 6881814"/>
              <a:gd name="connsiteX12" fmla="*/ 2602029 w 3601340"/>
              <a:gd name="connsiteY12" fmla="*/ 3799627 h 6881814"/>
              <a:gd name="connsiteX13" fmla="*/ 3601340 w 3601340"/>
              <a:gd name="connsiteY13" fmla="*/ 0 h 6881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601340" h="6881814">
                <a:moveTo>
                  <a:pt x="3601340" y="0"/>
                </a:moveTo>
                <a:lnTo>
                  <a:pt x="0" y="0"/>
                </a:lnTo>
                <a:lnTo>
                  <a:pt x="0" y="6881815"/>
                </a:lnTo>
                <a:lnTo>
                  <a:pt x="1064235" y="6881815"/>
                </a:lnTo>
                <a:lnTo>
                  <a:pt x="1441045" y="5490188"/>
                </a:lnTo>
                <a:lnTo>
                  <a:pt x="1835678" y="4034957"/>
                </a:lnTo>
                <a:cubicBezTo>
                  <a:pt x="1859865" y="3943369"/>
                  <a:pt x="1954068" y="3889943"/>
                  <a:pt x="2045724" y="3914112"/>
                </a:cubicBezTo>
                <a:cubicBezTo>
                  <a:pt x="2137381" y="3938281"/>
                  <a:pt x="2190847" y="4032413"/>
                  <a:pt x="2166660" y="4124001"/>
                </a:cubicBezTo>
                <a:lnTo>
                  <a:pt x="1906966" y="5081858"/>
                </a:lnTo>
                <a:cubicBezTo>
                  <a:pt x="1882779" y="5173446"/>
                  <a:pt x="1936246" y="5267578"/>
                  <a:pt x="2027902" y="5291747"/>
                </a:cubicBezTo>
                <a:cubicBezTo>
                  <a:pt x="2109375" y="5313372"/>
                  <a:pt x="2193393" y="5272666"/>
                  <a:pt x="2227765" y="5198887"/>
                </a:cubicBezTo>
                <a:lnTo>
                  <a:pt x="2570204" y="3923016"/>
                </a:lnTo>
                <a:lnTo>
                  <a:pt x="2602029" y="3799627"/>
                </a:lnTo>
                <a:lnTo>
                  <a:pt x="3601340" y="0"/>
                </a:lnTo>
                <a:close/>
              </a:path>
            </a:pathLst>
          </a:custGeom>
          <a:solidFill>
            <a:srgbClr val="FFFFFF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F200699-2797-D741-1EC1-B83FCA4B197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 flipH="1">
            <a:off x="7163691" y="0"/>
            <a:ext cx="5024825" cy="6858000"/>
          </a:xfrm>
          <a:custGeom>
            <a:avLst/>
            <a:gdLst>
              <a:gd name="connsiteX0" fmla="*/ 0 w 6064250"/>
              <a:gd name="connsiteY0" fmla="*/ 0 h 6877051"/>
              <a:gd name="connsiteX1" fmla="*/ 606425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6064250"/>
              <a:gd name="connsiteY0" fmla="*/ 0 h 6877051"/>
              <a:gd name="connsiteX1" fmla="*/ 584073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4028621 w 5840730"/>
              <a:gd name="connsiteY2" fmla="*/ 6887937 h 6887937"/>
              <a:gd name="connsiteX3" fmla="*/ 0 w 5840730"/>
              <a:gd name="connsiteY3" fmla="*/ 6877051 h 6887937"/>
              <a:gd name="connsiteX4" fmla="*/ 0 w 5840730"/>
              <a:gd name="connsiteY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028621 w 5840730"/>
              <a:gd name="connsiteY3" fmla="*/ 6887937 h 6887937"/>
              <a:gd name="connsiteX4" fmla="*/ 0 w 5840730"/>
              <a:gd name="connsiteY4" fmla="*/ 6877051 h 6887937"/>
              <a:gd name="connsiteX5" fmla="*/ 0 w 5840730"/>
              <a:gd name="connsiteY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028621 w 5840730"/>
              <a:gd name="connsiteY4" fmla="*/ 6887937 h 6887937"/>
              <a:gd name="connsiteX5" fmla="*/ 0 w 5840730"/>
              <a:gd name="connsiteY5" fmla="*/ 6877051 h 6887937"/>
              <a:gd name="connsiteX6" fmla="*/ 0 w 5840730"/>
              <a:gd name="connsiteY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785360 w 5840730"/>
              <a:gd name="connsiteY4" fmla="*/ 3926535 h 6887937"/>
              <a:gd name="connsiteX5" fmla="*/ 4028621 w 5840730"/>
              <a:gd name="connsiteY5" fmla="*/ 6887937 h 6887937"/>
              <a:gd name="connsiteX6" fmla="*/ 0 w 5840730"/>
              <a:gd name="connsiteY6" fmla="*/ 6877051 h 6887937"/>
              <a:gd name="connsiteX7" fmla="*/ 0 w 5840730"/>
              <a:gd name="connsiteY7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22520 w 5840730"/>
              <a:gd name="connsiteY5" fmla="*/ 3415995 h 6887937"/>
              <a:gd name="connsiteX6" fmla="*/ 4785360 w 5840730"/>
              <a:gd name="connsiteY6" fmla="*/ 3926535 h 6887937"/>
              <a:gd name="connsiteX7" fmla="*/ 4028621 w 5840730"/>
              <a:gd name="connsiteY7" fmla="*/ 6887937 h 6887937"/>
              <a:gd name="connsiteX8" fmla="*/ 0 w 5840730"/>
              <a:gd name="connsiteY8" fmla="*/ 6877051 h 6887937"/>
              <a:gd name="connsiteX9" fmla="*/ 0 w 5840730"/>
              <a:gd name="connsiteY9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4922520 w 5840730"/>
              <a:gd name="connsiteY6" fmla="*/ 3415995 h 6887937"/>
              <a:gd name="connsiteX7" fmla="*/ 4785360 w 5840730"/>
              <a:gd name="connsiteY7" fmla="*/ 3926535 h 6887937"/>
              <a:gd name="connsiteX8" fmla="*/ 4028621 w 5840730"/>
              <a:gd name="connsiteY8" fmla="*/ 6887937 h 6887937"/>
              <a:gd name="connsiteX9" fmla="*/ 0 w 5840730"/>
              <a:gd name="connsiteY9" fmla="*/ 6877051 h 6887937"/>
              <a:gd name="connsiteX10" fmla="*/ 0 w 5840730"/>
              <a:gd name="connsiteY10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922520 w 5840730"/>
              <a:gd name="connsiteY7" fmla="*/ 341599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457700 w 5840730"/>
              <a:gd name="connsiteY7" fmla="*/ 384271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213860 w 5840730"/>
              <a:gd name="connsiteY7" fmla="*/ 4757115 h 6887937"/>
              <a:gd name="connsiteX8" fmla="*/ 4457700 w 5840730"/>
              <a:gd name="connsiteY8" fmla="*/ 3842715 h 6887937"/>
              <a:gd name="connsiteX9" fmla="*/ 4785360 w 5840730"/>
              <a:gd name="connsiteY9" fmla="*/ 3926535 h 6887937"/>
              <a:gd name="connsiteX10" fmla="*/ 4028621 w 5840730"/>
              <a:gd name="connsiteY10" fmla="*/ 6887937 h 6887937"/>
              <a:gd name="connsiteX11" fmla="*/ 0 w 5840730"/>
              <a:gd name="connsiteY11" fmla="*/ 6877051 h 6887937"/>
              <a:gd name="connsiteX12" fmla="*/ 0 w 5840730"/>
              <a:gd name="connsiteY12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37760 w 5840730"/>
              <a:gd name="connsiteY5" fmla="*/ 16100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5681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33950 w 5840730"/>
              <a:gd name="connsiteY3" fmla="*/ 273781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61560 w 5840730"/>
              <a:gd name="connsiteY3" fmla="*/ 29435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42510 w 5840730"/>
              <a:gd name="connsiteY3" fmla="*/ 30197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560570 w 5840730"/>
              <a:gd name="connsiteY11" fmla="*/ 412084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09160 w 5840730"/>
              <a:gd name="connsiteY11" fmla="*/ 363316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655820 w 5840730"/>
              <a:gd name="connsiteY6" fmla="*/ 1770075 h 6887937"/>
              <a:gd name="connsiteX7" fmla="*/ 3893820 w 5840730"/>
              <a:gd name="connsiteY7" fmla="*/ 4688535 h 6887937"/>
              <a:gd name="connsiteX8" fmla="*/ 3992880 w 5840730"/>
              <a:gd name="connsiteY8" fmla="*/ 490570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3893820 w 5840730"/>
              <a:gd name="connsiteY6" fmla="*/ 4688535 h 6887937"/>
              <a:gd name="connsiteX7" fmla="*/ 3992880 w 5840730"/>
              <a:gd name="connsiteY7" fmla="*/ 490570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686300 w 5840730"/>
              <a:gd name="connsiteY10" fmla="*/ 371317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3893820 w 5840730"/>
              <a:gd name="connsiteY5" fmla="*/ 4688535 h 6887937"/>
              <a:gd name="connsiteX6" fmla="*/ 3992880 w 5840730"/>
              <a:gd name="connsiteY6" fmla="*/ 4905705 h 6887937"/>
              <a:gd name="connsiteX7" fmla="*/ 4213860 w 5840730"/>
              <a:gd name="connsiteY7" fmla="*/ 4757115 h 6887937"/>
              <a:gd name="connsiteX8" fmla="*/ 4457700 w 5840730"/>
              <a:gd name="connsiteY8" fmla="*/ 3842715 h 6887937"/>
              <a:gd name="connsiteX9" fmla="*/ 4686300 w 5840730"/>
              <a:gd name="connsiteY9" fmla="*/ 371317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3893820 w 5840730"/>
              <a:gd name="connsiteY4" fmla="*/ 4688535 h 6887937"/>
              <a:gd name="connsiteX5" fmla="*/ 3992880 w 5840730"/>
              <a:gd name="connsiteY5" fmla="*/ 4905705 h 6887937"/>
              <a:gd name="connsiteX6" fmla="*/ 4213860 w 5840730"/>
              <a:gd name="connsiteY6" fmla="*/ 4757115 h 6887937"/>
              <a:gd name="connsiteX7" fmla="*/ 4457700 w 5840730"/>
              <a:gd name="connsiteY7" fmla="*/ 3842715 h 6887937"/>
              <a:gd name="connsiteX8" fmla="*/ 4686300 w 5840730"/>
              <a:gd name="connsiteY8" fmla="*/ 3713175 h 6887937"/>
              <a:gd name="connsiteX9" fmla="*/ 4785360 w 5840730"/>
              <a:gd name="connsiteY9" fmla="*/ 3926535 h 6887937"/>
              <a:gd name="connsiteX10" fmla="*/ 4028621 w 5840730"/>
              <a:gd name="connsiteY10" fmla="*/ 6887937 h 6887937"/>
              <a:gd name="connsiteX11" fmla="*/ 0 w 5840730"/>
              <a:gd name="connsiteY11" fmla="*/ 6877051 h 6887937"/>
              <a:gd name="connsiteX12" fmla="*/ 0 w 5840730"/>
              <a:gd name="connsiteY12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3893820 w 5840730"/>
              <a:gd name="connsiteY3" fmla="*/ 4688535 h 6887937"/>
              <a:gd name="connsiteX4" fmla="*/ 3992880 w 5840730"/>
              <a:gd name="connsiteY4" fmla="*/ 4905705 h 6887937"/>
              <a:gd name="connsiteX5" fmla="*/ 4213860 w 5840730"/>
              <a:gd name="connsiteY5" fmla="*/ 4757115 h 6887937"/>
              <a:gd name="connsiteX6" fmla="*/ 4457700 w 5840730"/>
              <a:gd name="connsiteY6" fmla="*/ 3842715 h 6887937"/>
              <a:gd name="connsiteX7" fmla="*/ 4686300 w 5840730"/>
              <a:gd name="connsiteY7" fmla="*/ 371317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3893820 w 5840730"/>
              <a:gd name="connsiteY2" fmla="*/ 4688535 h 6887937"/>
              <a:gd name="connsiteX3" fmla="*/ 3992880 w 5840730"/>
              <a:gd name="connsiteY3" fmla="*/ 4905705 h 6887937"/>
              <a:gd name="connsiteX4" fmla="*/ 4213860 w 5840730"/>
              <a:gd name="connsiteY4" fmla="*/ 4757115 h 6887937"/>
              <a:gd name="connsiteX5" fmla="*/ 4457700 w 5840730"/>
              <a:gd name="connsiteY5" fmla="*/ 3842715 h 6887937"/>
              <a:gd name="connsiteX6" fmla="*/ 4686300 w 5840730"/>
              <a:gd name="connsiteY6" fmla="*/ 3713175 h 6887937"/>
              <a:gd name="connsiteX7" fmla="*/ 4785360 w 5840730"/>
              <a:gd name="connsiteY7" fmla="*/ 3926535 h 6887937"/>
              <a:gd name="connsiteX8" fmla="*/ 4028621 w 5840730"/>
              <a:gd name="connsiteY8" fmla="*/ 6887937 h 6887937"/>
              <a:gd name="connsiteX9" fmla="*/ 0 w 5840730"/>
              <a:gd name="connsiteY9" fmla="*/ 6877051 h 6887937"/>
              <a:gd name="connsiteX10" fmla="*/ 0 w 5840730"/>
              <a:gd name="connsiteY10" fmla="*/ 0 h 6887937"/>
              <a:gd name="connsiteX0" fmla="*/ 0 w 4790753"/>
              <a:gd name="connsiteY0" fmla="*/ 0 h 6887937"/>
              <a:gd name="connsiteX1" fmla="*/ 2674743 w 4790753"/>
              <a:gd name="connsiteY1" fmla="*/ 49345 h 6887937"/>
              <a:gd name="connsiteX2" fmla="*/ 3893820 w 4790753"/>
              <a:gd name="connsiteY2" fmla="*/ 4688535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97763 w 4790753"/>
              <a:gd name="connsiteY1" fmla="*/ 0 h 6887937"/>
              <a:gd name="connsiteX2" fmla="*/ 3893820 w 4790753"/>
              <a:gd name="connsiteY2" fmla="*/ 4688535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97763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310950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412040 w 4790753"/>
              <a:gd name="connsiteY2" fmla="*/ 3464777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244891 w 4790753"/>
              <a:gd name="connsiteY2" fmla="*/ 3464778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392375 w 4790753"/>
              <a:gd name="connsiteY2" fmla="*/ 3464779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392375 w 5110169"/>
              <a:gd name="connsiteY2" fmla="*/ 3464779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66000 w 5110169"/>
              <a:gd name="connsiteY2" fmla="*/ 4629324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16839 w 5110169"/>
              <a:gd name="connsiteY2" fmla="*/ 4550372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589019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53550 w 5110169"/>
              <a:gd name="connsiteY3" fmla="*/ 5034002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53550 w 5110169"/>
              <a:gd name="connsiteY3" fmla="*/ 5300466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4042040 w 5110169"/>
              <a:gd name="connsiteY3" fmla="*/ 5566930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05329 w 5110169"/>
              <a:gd name="connsiteY2" fmla="*/ 4974740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75832 w 5110169"/>
              <a:gd name="connsiteY2" fmla="*/ 5033954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198620 w 5110169"/>
              <a:gd name="connsiteY7" fmla="*/ 4133044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251960 w 5110169"/>
              <a:gd name="connsiteY7" fmla="*/ 4071856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030921"/>
              <a:gd name="connsiteY0" fmla="*/ 0 h 6877051"/>
              <a:gd name="connsiteX1" fmla="*/ 2487931 w 5030921"/>
              <a:gd name="connsiteY1" fmla="*/ 0 h 6877051"/>
              <a:gd name="connsiteX2" fmla="*/ 3834825 w 5030921"/>
              <a:gd name="connsiteY2" fmla="*/ 5142514 h 6877051"/>
              <a:gd name="connsiteX3" fmla="*/ 4074118 w 5030921"/>
              <a:gd name="connsiteY3" fmla="*/ 5314407 h 6877051"/>
              <a:gd name="connsiteX4" fmla="*/ 4168140 w 5030921"/>
              <a:gd name="connsiteY4" fmla="*/ 5055407 h 6877051"/>
              <a:gd name="connsiteX5" fmla="*/ 3935730 w 5030921"/>
              <a:gd name="connsiteY5" fmla="*/ 4175425 h 6877051"/>
              <a:gd name="connsiteX6" fmla="*/ 4061460 w 5030921"/>
              <a:gd name="connsiteY6" fmla="*/ 3931157 h 6877051"/>
              <a:gd name="connsiteX7" fmla="*/ 4251960 w 5030921"/>
              <a:gd name="connsiteY7" fmla="*/ 4071856 h 6877051"/>
              <a:gd name="connsiteX8" fmla="*/ 5030921 w 5030921"/>
              <a:gd name="connsiteY8" fmla="*/ 6875699 h 6877051"/>
              <a:gd name="connsiteX9" fmla="*/ 0 w 5030921"/>
              <a:gd name="connsiteY9" fmla="*/ 6877051 h 6877051"/>
              <a:gd name="connsiteX10" fmla="*/ 0 w 5030921"/>
              <a:gd name="connsiteY10" fmla="*/ 0 h 6877051"/>
              <a:gd name="connsiteX0" fmla="*/ 0 w 4963865"/>
              <a:gd name="connsiteY0" fmla="*/ 0 h 6877051"/>
              <a:gd name="connsiteX1" fmla="*/ 2487931 w 4963865"/>
              <a:gd name="connsiteY1" fmla="*/ 0 h 6877051"/>
              <a:gd name="connsiteX2" fmla="*/ 3834825 w 4963865"/>
              <a:gd name="connsiteY2" fmla="*/ 5142514 h 6877051"/>
              <a:gd name="connsiteX3" fmla="*/ 4074118 w 4963865"/>
              <a:gd name="connsiteY3" fmla="*/ 5314407 h 6877051"/>
              <a:gd name="connsiteX4" fmla="*/ 4168140 w 4963865"/>
              <a:gd name="connsiteY4" fmla="*/ 5055407 h 6877051"/>
              <a:gd name="connsiteX5" fmla="*/ 3935730 w 4963865"/>
              <a:gd name="connsiteY5" fmla="*/ 4175425 h 6877051"/>
              <a:gd name="connsiteX6" fmla="*/ 4061460 w 4963865"/>
              <a:gd name="connsiteY6" fmla="*/ 3931157 h 6877051"/>
              <a:gd name="connsiteX7" fmla="*/ 4251960 w 4963865"/>
              <a:gd name="connsiteY7" fmla="*/ 4071856 h 6877051"/>
              <a:gd name="connsiteX8" fmla="*/ 4963865 w 4963865"/>
              <a:gd name="connsiteY8" fmla="*/ 6875699 h 6877051"/>
              <a:gd name="connsiteX9" fmla="*/ 0 w 4963865"/>
              <a:gd name="connsiteY9" fmla="*/ 6877051 h 6877051"/>
              <a:gd name="connsiteX10" fmla="*/ 0 w 4963865"/>
              <a:gd name="connsiteY10" fmla="*/ 0 h 6877051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024825" h="6881818">
                <a:moveTo>
                  <a:pt x="0" y="0"/>
                </a:moveTo>
                <a:lnTo>
                  <a:pt x="2487931" y="0"/>
                </a:lnTo>
                <a:lnTo>
                  <a:pt x="3834825" y="5142514"/>
                </a:lnTo>
                <a:cubicBezTo>
                  <a:pt x="3851116" y="5182666"/>
                  <a:pt x="3878538" y="5351369"/>
                  <a:pt x="4048718" y="5314407"/>
                </a:cubicBezTo>
                <a:cubicBezTo>
                  <a:pt x="4218898" y="5277445"/>
                  <a:pt x="4184015" y="5205230"/>
                  <a:pt x="4168140" y="5055407"/>
                </a:cubicBezTo>
                <a:lnTo>
                  <a:pt x="3935730" y="4175425"/>
                </a:lnTo>
                <a:cubicBezTo>
                  <a:pt x="3924300" y="4083966"/>
                  <a:pt x="3902710" y="3989870"/>
                  <a:pt x="4061460" y="3941355"/>
                </a:cubicBezTo>
                <a:cubicBezTo>
                  <a:pt x="4194810" y="3923207"/>
                  <a:pt x="4213860" y="4007005"/>
                  <a:pt x="4251960" y="4071856"/>
                </a:cubicBezTo>
                <a:lnTo>
                  <a:pt x="5024825" y="6881818"/>
                </a:lnTo>
                <a:lnTo>
                  <a:pt x="0" y="6877051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</p:spPr>
        <p:txBody>
          <a:bodyPr anchor="ctr"/>
          <a:lstStyle>
            <a:lvl1pPr algn="ctr">
              <a:defRPr baseline="-250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96322" y="320040"/>
            <a:ext cx="6732237" cy="1017147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3600" spc="1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Add title here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5E91AD6-E4A6-F082-0E76-DAF7D57B516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24242" y="1749479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/>
              <a:t>o1.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B00516E-9699-821C-0371-67A8478E101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43379" y="1749479"/>
            <a:ext cx="5885179" cy="533400"/>
          </a:xfrm>
        </p:spPr>
        <p:txBody>
          <a:bodyPr bIns="0" anchor="b"/>
          <a:lstStyle>
            <a:lvl1pPr marL="0" indent="0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7C72C187-9B88-8558-E9E7-CA189DF0EF3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24242" y="2378035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/>
              <a:t>o2.</a:t>
            </a: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9366E515-A368-5E2D-8A9F-6BDBB76BC87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643379" y="2378035"/>
            <a:ext cx="5885179" cy="533400"/>
          </a:xfrm>
        </p:spPr>
        <p:txBody>
          <a:bodyPr bIns="0" anchor="b"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1F522536-6FE3-2618-BC24-8C518818587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24242" y="3006909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/>
              <a:t>o3.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89C1155B-B06D-77D5-B3DC-9CEAEDF2D6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643379" y="3009613"/>
            <a:ext cx="5885179" cy="533400"/>
          </a:xfrm>
        </p:spPr>
        <p:txBody>
          <a:bodyPr bIns="0" anchor="b"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F3A36BC1-799A-6623-E5E3-1190C0C7C47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24242" y="3635783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/>
              <a:t>o4.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92954362-36EF-4B42-19C7-6132A7E2A87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643379" y="3638169"/>
            <a:ext cx="5885179" cy="533400"/>
          </a:xfrm>
        </p:spPr>
        <p:txBody>
          <a:bodyPr bIns="0" anchor="b"/>
          <a:lstStyle>
            <a:lvl1pPr marL="0" indent="0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9EF1DED4-DCEF-D1F3-17B9-BC29651F7DE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24242" y="4264656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5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/>
              <a:t>o5.</a:t>
            </a:r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A57B871C-EE51-327F-62B1-79B005BD932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43379" y="4269747"/>
            <a:ext cx="5885179" cy="533400"/>
          </a:xfrm>
        </p:spPr>
        <p:txBody>
          <a:bodyPr bIns="0" anchor="b"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/>
              <a:t>Click to add text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01359A1-A1B1-9DC6-08B9-8042E7FBA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6889763" y="0"/>
            <a:ext cx="1822122" cy="6871447"/>
          </a:xfrm>
          <a:prstGeom prst="line">
            <a:avLst/>
          </a:prstGeom>
          <a:ln w="222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ooter Placeholder 8">
            <a:extLst>
              <a:ext uri="{FF2B5EF4-FFF2-40B4-BE49-F238E27FC236}">
                <a16:creationId xmlns:a16="http://schemas.microsoft.com/office/drawing/2014/main" id="{28D89004-F984-BB7D-2489-E7EC551298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24241" y="6290774"/>
            <a:ext cx="6637071" cy="365125"/>
          </a:xfrm>
          <a:prstGeom prst="rect">
            <a:avLst/>
          </a:prstGeom>
        </p:spPr>
        <p:txBody>
          <a:bodyPr/>
          <a:lstStyle>
            <a:lvl1pPr>
              <a:defRPr sz="1100" b="0" i="0" cap="all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Add footer here</a:t>
            </a:r>
          </a:p>
        </p:txBody>
      </p:sp>
      <p:sp>
        <p:nvSpPr>
          <p:cNvPr id="21" name="Slide Number Placeholder 9">
            <a:extLst>
              <a:ext uri="{FF2B5EF4-FFF2-40B4-BE49-F238E27FC236}">
                <a16:creationId xmlns:a16="http://schemas.microsoft.com/office/drawing/2014/main" id="{E2790754-E9EF-9F79-825B-5AB348DFA6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68546" y="6290774"/>
            <a:ext cx="617912" cy="365125"/>
          </a:xfrm>
          <a:prstGeom prst="rect">
            <a:avLst/>
          </a:prstGeom>
        </p:spPr>
        <p:txBody>
          <a:bodyPr/>
          <a:lstStyle>
            <a:lvl1pPr algn="r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2268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8CD5142E-2E7B-1488-E5DB-290186766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382569" y="2242"/>
            <a:ext cx="6806909" cy="6862481"/>
            <a:chOff x="5382569" y="2242"/>
            <a:chExt cx="6806909" cy="6862481"/>
          </a:xfrm>
        </p:grpSpPr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02299C1B-36CA-1E4A-2BE2-A212B68067E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140328" y="2242"/>
              <a:ext cx="6049150" cy="6862481"/>
            </a:xfrm>
            <a:prstGeom prst="rect">
              <a:avLst/>
            </a:prstGeom>
          </p:spPr>
        </p:pic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37875AA7-8584-C85D-D920-B6F36122116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0800000">
              <a:off x="5382569" y="5060315"/>
              <a:ext cx="927943" cy="1801301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970326" y="1679216"/>
            <a:ext cx="4786877" cy="1518315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6000" spc="10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Add title 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F200699-2797-D741-1EC1-B83FCA4B197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29499" y="-2236"/>
            <a:ext cx="6814124" cy="6871095"/>
          </a:xfrm>
          <a:custGeom>
            <a:avLst/>
            <a:gdLst>
              <a:gd name="connsiteX0" fmla="*/ 0 w 6064250"/>
              <a:gd name="connsiteY0" fmla="*/ 0 h 6877051"/>
              <a:gd name="connsiteX1" fmla="*/ 606425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6064250"/>
              <a:gd name="connsiteY0" fmla="*/ 0 h 6877051"/>
              <a:gd name="connsiteX1" fmla="*/ 584073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4028621 w 5840730"/>
              <a:gd name="connsiteY2" fmla="*/ 6887937 h 6887937"/>
              <a:gd name="connsiteX3" fmla="*/ 0 w 5840730"/>
              <a:gd name="connsiteY3" fmla="*/ 6877051 h 6887937"/>
              <a:gd name="connsiteX4" fmla="*/ 0 w 5840730"/>
              <a:gd name="connsiteY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028621 w 5840730"/>
              <a:gd name="connsiteY3" fmla="*/ 6887937 h 6887937"/>
              <a:gd name="connsiteX4" fmla="*/ 0 w 5840730"/>
              <a:gd name="connsiteY4" fmla="*/ 6877051 h 6887937"/>
              <a:gd name="connsiteX5" fmla="*/ 0 w 5840730"/>
              <a:gd name="connsiteY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028621 w 5840730"/>
              <a:gd name="connsiteY4" fmla="*/ 6887937 h 6887937"/>
              <a:gd name="connsiteX5" fmla="*/ 0 w 5840730"/>
              <a:gd name="connsiteY5" fmla="*/ 6877051 h 6887937"/>
              <a:gd name="connsiteX6" fmla="*/ 0 w 5840730"/>
              <a:gd name="connsiteY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785360 w 5840730"/>
              <a:gd name="connsiteY4" fmla="*/ 3926535 h 6887937"/>
              <a:gd name="connsiteX5" fmla="*/ 4028621 w 5840730"/>
              <a:gd name="connsiteY5" fmla="*/ 6887937 h 6887937"/>
              <a:gd name="connsiteX6" fmla="*/ 0 w 5840730"/>
              <a:gd name="connsiteY6" fmla="*/ 6877051 h 6887937"/>
              <a:gd name="connsiteX7" fmla="*/ 0 w 5840730"/>
              <a:gd name="connsiteY7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22520 w 5840730"/>
              <a:gd name="connsiteY5" fmla="*/ 3415995 h 6887937"/>
              <a:gd name="connsiteX6" fmla="*/ 4785360 w 5840730"/>
              <a:gd name="connsiteY6" fmla="*/ 3926535 h 6887937"/>
              <a:gd name="connsiteX7" fmla="*/ 4028621 w 5840730"/>
              <a:gd name="connsiteY7" fmla="*/ 6887937 h 6887937"/>
              <a:gd name="connsiteX8" fmla="*/ 0 w 5840730"/>
              <a:gd name="connsiteY8" fmla="*/ 6877051 h 6887937"/>
              <a:gd name="connsiteX9" fmla="*/ 0 w 5840730"/>
              <a:gd name="connsiteY9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4922520 w 5840730"/>
              <a:gd name="connsiteY6" fmla="*/ 3415995 h 6887937"/>
              <a:gd name="connsiteX7" fmla="*/ 4785360 w 5840730"/>
              <a:gd name="connsiteY7" fmla="*/ 3926535 h 6887937"/>
              <a:gd name="connsiteX8" fmla="*/ 4028621 w 5840730"/>
              <a:gd name="connsiteY8" fmla="*/ 6887937 h 6887937"/>
              <a:gd name="connsiteX9" fmla="*/ 0 w 5840730"/>
              <a:gd name="connsiteY9" fmla="*/ 6877051 h 6887937"/>
              <a:gd name="connsiteX10" fmla="*/ 0 w 5840730"/>
              <a:gd name="connsiteY10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922520 w 5840730"/>
              <a:gd name="connsiteY7" fmla="*/ 341599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457700 w 5840730"/>
              <a:gd name="connsiteY7" fmla="*/ 384271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213860 w 5840730"/>
              <a:gd name="connsiteY7" fmla="*/ 4757115 h 6887937"/>
              <a:gd name="connsiteX8" fmla="*/ 4457700 w 5840730"/>
              <a:gd name="connsiteY8" fmla="*/ 3842715 h 6887937"/>
              <a:gd name="connsiteX9" fmla="*/ 4785360 w 5840730"/>
              <a:gd name="connsiteY9" fmla="*/ 3926535 h 6887937"/>
              <a:gd name="connsiteX10" fmla="*/ 4028621 w 5840730"/>
              <a:gd name="connsiteY10" fmla="*/ 6887937 h 6887937"/>
              <a:gd name="connsiteX11" fmla="*/ 0 w 5840730"/>
              <a:gd name="connsiteY11" fmla="*/ 6877051 h 6887937"/>
              <a:gd name="connsiteX12" fmla="*/ 0 w 5840730"/>
              <a:gd name="connsiteY12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37760 w 5840730"/>
              <a:gd name="connsiteY5" fmla="*/ 16100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5681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33950 w 5840730"/>
              <a:gd name="connsiteY3" fmla="*/ 273781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61560 w 5840730"/>
              <a:gd name="connsiteY3" fmla="*/ 29435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42510 w 5840730"/>
              <a:gd name="connsiteY3" fmla="*/ 30197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560570 w 5840730"/>
              <a:gd name="connsiteY11" fmla="*/ 412084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09160 w 5840730"/>
              <a:gd name="connsiteY11" fmla="*/ 363316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6814124"/>
              <a:gd name="connsiteY0" fmla="*/ 0 h 6897807"/>
              <a:gd name="connsiteX1" fmla="*/ 6814124 w 6814124"/>
              <a:gd name="connsiteY1" fmla="*/ 9870 h 6897807"/>
              <a:gd name="connsiteX2" fmla="*/ 6063554 w 6814124"/>
              <a:gd name="connsiteY2" fmla="*/ 2785785 h 6897807"/>
              <a:gd name="connsiteX3" fmla="*/ 5827334 w 6814124"/>
              <a:gd name="connsiteY3" fmla="*/ 2972475 h 6897807"/>
              <a:gd name="connsiteX4" fmla="*/ 5728274 w 6814124"/>
              <a:gd name="connsiteY4" fmla="*/ 2701965 h 6897807"/>
              <a:gd name="connsiteX5" fmla="*/ 5953064 w 6814124"/>
              <a:gd name="connsiteY5" fmla="*/ 1856145 h 6897807"/>
              <a:gd name="connsiteX6" fmla="*/ 5846384 w 6814124"/>
              <a:gd name="connsiteY6" fmla="*/ 1581825 h 6897807"/>
              <a:gd name="connsiteX7" fmla="*/ 5629214 w 6814124"/>
              <a:gd name="connsiteY7" fmla="*/ 1779945 h 6897807"/>
              <a:gd name="connsiteX8" fmla="*/ 4867214 w 6814124"/>
              <a:gd name="connsiteY8" fmla="*/ 4698405 h 6897807"/>
              <a:gd name="connsiteX9" fmla="*/ 4966274 w 6814124"/>
              <a:gd name="connsiteY9" fmla="*/ 4915575 h 6897807"/>
              <a:gd name="connsiteX10" fmla="*/ 5187254 w 6814124"/>
              <a:gd name="connsiteY10" fmla="*/ 4766985 h 6897807"/>
              <a:gd name="connsiteX11" fmla="*/ 5431094 w 6814124"/>
              <a:gd name="connsiteY11" fmla="*/ 3852585 h 6897807"/>
              <a:gd name="connsiteX12" fmla="*/ 5659694 w 6814124"/>
              <a:gd name="connsiteY12" fmla="*/ 3723045 h 6897807"/>
              <a:gd name="connsiteX13" fmla="*/ 5758754 w 6814124"/>
              <a:gd name="connsiteY13" fmla="*/ 3936405 h 6897807"/>
              <a:gd name="connsiteX14" fmla="*/ 5002015 w 6814124"/>
              <a:gd name="connsiteY14" fmla="*/ 6897807 h 6897807"/>
              <a:gd name="connsiteX15" fmla="*/ 973394 w 6814124"/>
              <a:gd name="connsiteY15" fmla="*/ 6886921 h 6897807"/>
              <a:gd name="connsiteX16" fmla="*/ 0 w 6814124"/>
              <a:gd name="connsiteY16" fmla="*/ 0 h 6897807"/>
              <a:gd name="connsiteX0" fmla="*/ 0 w 6814124"/>
              <a:gd name="connsiteY0" fmla="*/ 0 h 6897807"/>
              <a:gd name="connsiteX1" fmla="*/ 6814124 w 6814124"/>
              <a:gd name="connsiteY1" fmla="*/ 9870 h 6897807"/>
              <a:gd name="connsiteX2" fmla="*/ 6063554 w 6814124"/>
              <a:gd name="connsiteY2" fmla="*/ 2785785 h 6897807"/>
              <a:gd name="connsiteX3" fmla="*/ 5827334 w 6814124"/>
              <a:gd name="connsiteY3" fmla="*/ 2972475 h 6897807"/>
              <a:gd name="connsiteX4" fmla="*/ 5728274 w 6814124"/>
              <a:gd name="connsiteY4" fmla="*/ 2701965 h 6897807"/>
              <a:gd name="connsiteX5" fmla="*/ 5953064 w 6814124"/>
              <a:gd name="connsiteY5" fmla="*/ 1856145 h 6897807"/>
              <a:gd name="connsiteX6" fmla="*/ 5846384 w 6814124"/>
              <a:gd name="connsiteY6" fmla="*/ 1581825 h 6897807"/>
              <a:gd name="connsiteX7" fmla="*/ 5629214 w 6814124"/>
              <a:gd name="connsiteY7" fmla="*/ 1779945 h 6897807"/>
              <a:gd name="connsiteX8" fmla="*/ 4867214 w 6814124"/>
              <a:gd name="connsiteY8" fmla="*/ 4698405 h 6897807"/>
              <a:gd name="connsiteX9" fmla="*/ 4966274 w 6814124"/>
              <a:gd name="connsiteY9" fmla="*/ 4915575 h 6897807"/>
              <a:gd name="connsiteX10" fmla="*/ 5187254 w 6814124"/>
              <a:gd name="connsiteY10" fmla="*/ 4766985 h 6897807"/>
              <a:gd name="connsiteX11" fmla="*/ 5431094 w 6814124"/>
              <a:gd name="connsiteY11" fmla="*/ 3852585 h 6897807"/>
              <a:gd name="connsiteX12" fmla="*/ 5659694 w 6814124"/>
              <a:gd name="connsiteY12" fmla="*/ 3723045 h 6897807"/>
              <a:gd name="connsiteX13" fmla="*/ 5758754 w 6814124"/>
              <a:gd name="connsiteY13" fmla="*/ 3936405 h 6897807"/>
              <a:gd name="connsiteX14" fmla="*/ 5002015 w 6814124"/>
              <a:gd name="connsiteY14" fmla="*/ 6897807 h 6897807"/>
              <a:gd name="connsiteX15" fmla="*/ 973394 w 6814124"/>
              <a:gd name="connsiteY15" fmla="*/ 6886921 h 6897807"/>
              <a:gd name="connsiteX16" fmla="*/ 0 w 6814124"/>
              <a:gd name="connsiteY16" fmla="*/ 0 h 6897807"/>
              <a:gd name="connsiteX0" fmla="*/ 0 w 6814124"/>
              <a:gd name="connsiteY0" fmla="*/ 0 h 6887938"/>
              <a:gd name="connsiteX1" fmla="*/ 6814124 w 6814124"/>
              <a:gd name="connsiteY1" fmla="*/ 1 h 6887938"/>
              <a:gd name="connsiteX2" fmla="*/ 6063554 w 6814124"/>
              <a:gd name="connsiteY2" fmla="*/ 2775916 h 6887938"/>
              <a:gd name="connsiteX3" fmla="*/ 5827334 w 6814124"/>
              <a:gd name="connsiteY3" fmla="*/ 2962606 h 6887938"/>
              <a:gd name="connsiteX4" fmla="*/ 5728274 w 6814124"/>
              <a:gd name="connsiteY4" fmla="*/ 2692096 h 6887938"/>
              <a:gd name="connsiteX5" fmla="*/ 5953064 w 6814124"/>
              <a:gd name="connsiteY5" fmla="*/ 1846276 h 6887938"/>
              <a:gd name="connsiteX6" fmla="*/ 5846384 w 6814124"/>
              <a:gd name="connsiteY6" fmla="*/ 1571956 h 6887938"/>
              <a:gd name="connsiteX7" fmla="*/ 5629214 w 6814124"/>
              <a:gd name="connsiteY7" fmla="*/ 1770076 h 6887938"/>
              <a:gd name="connsiteX8" fmla="*/ 4867214 w 6814124"/>
              <a:gd name="connsiteY8" fmla="*/ 4688536 h 6887938"/>
              <a:gd name="connsiteX9" fmla="*/ 4966274 w 6814124"/>
              <a:gd name="connsiteY9" fmla="*/ 4905706 h 6887938"/>
              <a:gd name="connsiteX10" fmla="*/ 5187254 w 6814124"/>
              <a:gd name="connsiteY10" fmla="*/ 4757116 h 6887938"/>
              <a:gd name="connsiteX11" fmla="*/ 5431094 w 6814124"/>
              <a:gd name="connsiteY11" fmla="*/ 3842716 h 6887938"/>
              <a:gd name="connsiteX12" fmla="*/ 5659694 w 6814124"/>
              <a:gd name="connsiteY12" fmla="*/ 3713176 h 6887938"/>
              <a:gd name="connsiteX13" fmla="*/ 5758754 w 6814124"/>
              <a:gd name="connsiteY13" fmla="*/ 3926536 h 6887938"/>
              <a:gd name="connsiteX14" fmla="*/ 5002015 w 6814124"/>
              <a:gd name="connsiteY14" fmla="*/ 6887938 h 6887938"/>
              <a:gd name="connsiteX15" fmla="*/ 973394 w 6814124"/>
              <a:gd name="connsiteY15" fmla="*/ 6877052 h 6887938"/>
              <a:gd name="connsiteX16" fmla="*/ 0 w 6814124"/>
              <a:gd name="connsiteY16" fmla="*/ 0 h 6887938"/>
              <a:gd name="connsiteX0" fmla="*/ 0 w 6814124"/>
              <a:gd name="connsiteY0" fmla="*/ 0 h 6887938"/>
              <a:gd name="connsiteX1" fmla="*/ 6814124 w 6814124"/>
              <a:gd name="connsiteY1" fmla="*/ 1 h 6887938"/>
              <a:gd name="connsiteX2" fmla="*/ 6063554 w 6814124"/>
              <a:gd name="connsiteY2" fmla="*/ 2775916 h 6887938"/>
              <a:gd name="connsiteX3" fmla="*/ 5827334 w 6814124"/>
              <a:gd name="connsiteY3" fmla="*/ 2962606 h 6887938"/>
              <a:gd name="connsiteX4" fmla="*/ 5728274 w 6814124"/>
              <a:gd name="connsiteY4" fmla="*/ 2692096 h 6887938"/>
              <a:gd name="connsiteX5" fmla="*/ 5953064 w 6814124"/>
              <a:gd name="connsiteY5" fmla="*/ 1846276 h 6887938"/>
              <a:gd name="connsiteX6" fmla="*/ 5846384 w 6814124"/>
              <a:gd name="connsiteY6" fmla="*/ 1571956 h 6887938"/>
              <a:gd name="connsiteX7" fmla="*/ 5629214 w 6814124"/>
              <a:gd name="connsiteY7" fmla="*/ 1770076 h 6887938"/>
              <a:gd name="connsiteX8" fmla="*/ 4867214 w 6814124"/>
              <a:gd name="connsiteY8" fmla="*/ 4688536 h 6887938"/>
              <a:gd name="connsiteX9" fmla="*/ 4966274 w 6814124"/>
              <a:gd name="connsiteY9" fmla="*/ 4905706 h 6887938"/>
              <a:gd name="connsiteX10" fmla="*/ 5187254 w 6814124"/>
              <a:gd name="connsiteY10" fmla="*/ 4757116 h 6887938"/>
              <a:gd name="connsiteX11" fmla="*/ 5431094 w 6814124"/>
              <a:gd name="connsiteY11" fmla="*/ 3842716 h 6887938"/>
              <a:gd name="connsiteX12" fmla="*/ 5659694 w 6814124"/>
              <a:gd name="connsiteY12" fmla="*/ 3713176 h 6887938"/>
              <a:gd name="connsiteX13" fmla="*/ 5758754 w 6814124"/>
              <a:gd name="connsiteY13" fmla="*/ 3926536 h 6887938"/>
              <a:gd name="connsiteX14" fmla="*/ 5002015 w 6814124"/>
              <a:gd name="connsiteY14" fmla="*/ 6887938 h 6887938"/>
              <a:gd name="connsiteX15" fmla="*/ 0 w 6814124"/>
              <a:gd name="connsiteY15" fmla="*/ 6877052 h 6887938"/>
              <a:gd name="connsiteX16" fmla="*/ 0 w 6814124"/>
              <a:gd name="connsiteY16" fmla="*/ 0 h 6887938"/>
              <a:gd name="connsiteX0" fmla="*/ 0 w 6814124"/>
              <a:gd name="connsiteY0" fmla="*/ 0 h 6896790"/>
              <a:gd name="connsiteX1" fmla="*/ 6814124 w 6814124"/>
              <a:gd name="connsiteY1" fmla="*/ 1 h 6896790"/>
              <a:gd name="connsiteX2" fmla="*/ 6063554 w 6814124"/>
              <a:gd name="connsiteY2" fmla="*/ 2775916 h 6896790"/>
              <a:gd name="connsiteX3" fmla="*/ 5827334 w 6814124"/>
              <a:gd name="connsiteY3" fmla="*/ 2962606 h 6896790"/>
              <a:gd name="connsiteX4" fmla="*/ 5728274 w 6814124"/>
              <a:gd name="connsiteY4" fmla="*/ 2692096 h 6896790"/>
              <a:gd name="connsiteX5" fmla="*/ 5953064 w 6814124"/>
              <a:gd name="connsiteY5" fmla="*/ 1846276 h 6896790"/>
              <a:gd name="connsiteX6" fmla="*/ 5846384 w 6814124"/>
              <a:gd name="connsiteY6" fmla="*/ 1571956 h 6896790"/>
              <a:gd name="connsiteX7" fmla="*/ 5629214 w 6814124"/>
              <a:gd name="connsiteY7" fmla="*/ 1770076 h 6896790"/>
              <a:gd name="connsiteX8" fmla="*/ 4867214 w 6814124"/>
              <a:gd name="connsiteY8" fmla="*/ 4688536 h 6896790"/>
              <a:gd name="connsiteX9" fmla="*/ 4966274 w 6814124"/>
              <a:gd name="connsiteY9" fmla="*/ 4905706 h 6896790"/>
              <a:gd name="connsiteX10" fmla="*/ 5187254 w 6814124"/>
              <a:gd name="connsiteY10" fmla="*/ 4757116 h 6896790"/>
              <a:gd name="connsiteX11" fmla="*/ 5431094 w 6814124"/>
              <a:gd name="connsiteY11" fmla="*/ 3842716 h 6896790"/>
              <a:gd name="connsiteX12" fmla="*/ 5659694 w 6814124"/>
              <a:gd name="connsiteY12" fmla="*/ 3713176 h 6896790"/>
              <a:gd name="connsiteX13" fmla="*/ 5758754 w 6814124"/>
              <a:gd name="connsiteY13" fmla="*/ 3926536 h 6896790"/>
              <a:gd name="connsiteX14" fmla="*/ 5002015 w 6814124"/>
              <a:gd name="connsiteY14" fmla="*/ 6887938 h 6896790"/>
              <a:gd name="connsiteX15" fmla="*/ 0 w 6814124"/>
              <a:gd name="connsiteY15" fmla="*/ 6896790 h 6896790"/>
              <a:gd name="connsiteX16" fmla="*/ 0 w 6814124"/>
              <a:gd name="connsiteY16" fmla="*/ 0 h 6896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814124" h="6896790">
                <a:moveTo>
                  <a:pt x="0" y="0"/>
                </a:moveTo>
                <a:lnTo>
                  <a:pt x="6814124" y="1"/>
                </a:lnTo>
                <a:lnTo>
                  <a:pt x="6063554" y="2775916"/>
                </a:lnTo>
                <a:cubicBezTo>
                  <a:pt x="6030534" y="2883866"/>
                  <a:pt x="5993704" y="2976576"/>
                  <a:pt x="5827334" y="2962606"/>
                </a:cubicBezTo>
                <a:cubicBezTo>
                  <a:pt x="5641914" y="2845766"/>
                  <a:pt x="5734624" y="2747976"/>
                  <a:pt x="5728274" y="2692096"/>
                </a:cubicBezTo>
                <a:cubicBezTo>
                  <a:pt x="5818444" y="2355546"/>
                  <a:pt x="5878134" y="2121866"/>
                  <a:pt x="5953064" y="1846276"/>
                </a:cubicBezTo>
                <a:cubicBezTo>
                  <a:pt x="5994974" y="1687526"/>
                  <a:pt x="5969574" y="1615136"/>
                  <a:pt x="5846384" y="1571956"/>
                </a:cubicBezTo>
                <a:cubicBezTo>
                  <a:pt x="5711764" y="1563066"/>
                  <a:pt x="5672394" y="1597356"/>
                  <a:pt x="5629214" y="1770076"/>
                </a:cubicBezTo>
                <a:cubicBezTo>
                  <a:pt x="5644454" y="1858976"/>
                  <a:pt x="4851974" y="4599636"/>
                  <a:pt x="4867214" y="4688536"/>
                </a:cubicBezTo>
                <a:cubicBezTo>
                  <a:pt x="4832289" y="4824426"/>
                  <a:pt x="4898964" y="4880306"/>
                  <a:pt x="4966274" y="4905706"/>
                </a:cubicBezTo>
                <a:cubicBezTo>
                  <a:pt x="5075494" y="4904436"/>
                  <a:pt x="5132009" y="4917136"/>
                  <a:pt x="5187254" y="4757116"/>
                </a:cubicBezTo>
                <a:lnTo>
                  <a:pt x="5431094" y="3842716"/>
                </a:lnTo>
                <a:cubicBezTo>
                  <a:pt x="5455224" y="3756356"/>
                  <a:pt x="5528884" y="3692856"/>
                  <a:pt x="5659694" y="3713176"/>
                </a:cubicBezTo>
                <a:cubicBezTo>
                  <a:pt x="5803204" y="3791916"/>
                  <a:pt x="5756214" y="3882086"/>
                  <a:pt x="5758754" y="3926536"/>
                </a:cubicBezTo>
                <a:lnTo>
                  <a:pt x="5002015" y="6887938"/>
                </a:lnTo>
                <a:lnTo>
                  <a:pt x="0" y="6896790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anchor="ctr"/>
          <a:lstStyle>
            <a:lvl1pPr algn="ctr">
              <a:defRPr baseline="-250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1A56017-320A-546E-A749-7145642CB96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70326" y="3748958"/>
            <a:ext cx="4786878" cy="2258013"/>
          </a:xfrm>
        </p:spPr>
        <p:txBody>
          <a:bodyPr lIns="91440" tIns="0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None/>
              <a:defRPr sz="1600">
                <a:solidFill>
                  <a:schemeClr val="bg1"/>
                </a:solidFill>
              </a:defRPr>
            </a:lvl1pPr>
            <a:lvl2pPr marL="274320" indent="-274320">
              <a:buFont typeface="Courier New" panose="02070309020205020404" pitchFamily="49" charset="0"/>
              <a:buChar char="o"/>
              <a:defRPr sz="1200">
                <a:solidFill>
                  <a:schemeClr val="bg1"/>
                </a:solidFill>
              </a:defRPr>
            </a:lvl2pPr>
            <a:lvl3pPr marL="274320" indent="-274320">
              <a:buFont typeface="Courier New" panose="02070309020205020404" pitchFamily="49" charset="0"/>
              <a:buChar char="o"/>
              <a:defRPr sz="1050">
                <a:solidFill>
                  <a:schemeClr val="bg1"/>
                </a:solidFill>
              </a:defRPr>
            </a:lvl3pPr>
            <a:lvl4pPr marL="274320" indent="-274320">
              <a:buFont typeface="Courier New" panose="02070309020205020404" pitchFamily="49" charset="0"/>
              <a:buChar char="o"/>
              <a:defRPr sz="1050">
                <a:solidFill>
                  <a:schemeClr val="bg1"/>
                </a:solidFill>
              </a:defRPr>
            </a:lvl4pPr>
            <a:lvl5pPr marL="274320" indent="-274320">
              <a:buFont typeface="Courier New" panose="02070309020205020404" pitchFamily="49" charset="0"/>
              <a:buChar char="o"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462742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7B8C35C0-4758-2887-0763-E78795846C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3537" y="-1946"/>
            <a:ext cx="3601340" cy="6881814"/>
          </a:xfrm>
          <a:custGeom>
            <a:avLst/>
            <a:gdLst>
              <a:gd name="connsiteX0" fmla="*/ 3601340 w 3601340"/>
              <a:gd name="connsiteY0" fmla="*/ 0 h 6881814"/>
              <a:gd name="connsiteX1" fmla="*/ 0 w 3601340"/>
              <a:gd name="connsiteY1" fmla="*/ 0 h 6881814"/>
              <a:gd name="connsiteX2" fmla="*/ 0 w 3601340"/>
              <a:gd name="connsiteY2" fmla="*/ 6881815 h 6881814"/>
              <a:gd name="connsiteX3" fmla="*/ 1064235 w 3601340"/>
              <a:gd name="connsiteY3" fmla="*/ 6881815 h 6881814"/>
              <a:gd name="connsiteX4" fmla="*/ 1441045 w 3601340"/>
              <a:gd name="connsiteY4" fmla="*/ 5490188 h 6881814"/>
              <a:gd name="connsiteX5" fmla="*/ 1835678 w 3601340"/>
              <a:gd name="connsiteY5" fmla="*/ 4034957 h 6881814"/>
              <a:gd name="connsiteX6" fmla="*/ 2045724 w 3601340"/>
              <a:gd name="connsiteY6" fmla="*/ 3914112 h 6881814"/>
              <a:gd name="connsiteX7" fmla="*/ 2166660 w 3601340"/>
              <a:gd name="connsiteY7" fmla="*/ 4124001 h 6881814"/>
              <a:gd name="connsiteX8" fmla="*/ 1906966 w 3601340"/>
              <a:gd name="connsiteY8" fmla="*/ 5081858 h 6881814"/>
              <a:gd name="connsiteX9" fmla="*/ 2027902 w 3601340"/>
              <a:gd name="connsiteY9" fmla="*/ 5291747 h 6881814"/>
              <a:gd name="connsiteX10" fmla="*/ 2227765 w 3601340"/>
              <a:gd name="connsiteY10" fmla="*/ 5198887 h 6881814"/>
              <a:gd name="connsiteX11" fmla="*/ 2570204 w 3601340"/>
              <a:gd name="connsiteY11" fmla="*/ 3923016 h 6881814"/>
              <a:gd name="connsiteX12" fmla="*/ 2602029 w 3601340"/>
              <a:gd name="connsiteY12" fmla="*/ 3799627 h 6881814"/>
              <a:gd name="connsiteX13" fmla="*/ 3601340 w 3601340"/>
              <a:gd name="connsiteY13" fmla="*/ 0 h 6881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601340" h="6881814">
                <a:moveTo>
                  <a:pt x="3601340" y="0"/>
                </a:moveTo>
                <a:lnTo>
                  <a:pt x="0" y="0"/>
                </a:lnTo>
                <a:lnTo>
                  <a:pt x="0" y="6881815"/>
                </a:lnTo>
                <a:lnTo>
                  <a:pt x="1064235" y="6881815"/>
                </a:lnTo>
                <a:lnTo>
                  <a:pt x="1441045" y="5490188"/>
                </a:lnTo>
                <a:lnTo>
                  <a:pt x="1835678" y="4034957"/>
                </a:lnTo>
                <a:cubicBezTo>
                  <a:pt x="1859865" y="3943369"/>
                  <a:pt x="1954068" y="3889943"/>
                  <a:pt x="2045724" y="3914112"/>
                </a:cubicBezTo>
                <a:cubicBezTo>
                  <a:pt x="2137381" y="3938281"/>
                  <a:pt x="2190847" y="4032413"/>
                  <a:pt x="2166660" y="4124001"/>
                </a:cubicBezTo>
                <a:lnTo>
                  <a:pt x="1906966" y="5081858"/>
                </a:lnTo>
                <a:cubicBezTo>
                  <a:pt x="1882779" y="5173446"/>
                  <a:pt x="1936246" y="5267578"/>
                  <a:pt x="2027902" y="5291747"/>
                </a:cubicBezTo>
                <a:cubicBezTo>
                  <a:pt x="2109375" y="5313372"/>
                  <a:pt x="2193393" y="5272666"/>
                  <a:pt x="2227765" y="5198887"/>
                </a:cubicBezTo>
                <a:lnTo>
                  <a:pt x="2570204" y="3923016"/>
                </a:lnTo>
                <a:lnTo>
                  <a:pt x="2602029" y="3799627"/>
                </a:lnTo>
                <a:lnTo>
                  <a:pt x="3601340" y="0"/>
                </a:lnTo>
                <a:close/>
              </a:path>
            </a:pathLst>
          </a:custGeom>
          <a:solidFill>
            <a:srgbClr val="FFFFFF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F200699-2797-D741-1EC1-B83FCA4B197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 flipH="1">
            <a:off x="7163691" y="0"/>
            <a:ext cx="5024825" cy="6858000"/>
          </a:xfrm>
          <a:custGeom>
            <a:avLst/>
            <a:gdLst>
              <a:gd name="connsiteX0" fmla="*/ 0 w 6064250"/>
              <a:gd name="connsiteY0" fmla="*/ 0 h 6877051"/>
              <a:gd name="connsiteX1" fmla="*/ 606425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6064250"/>
              <a:gd name="connsiteY0" fmla="*/ 0 h 6877051"/>
              <a:gd name="connsiteX1" fmla="*/ 584073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4028621 w 5840730"/>
              <a:gd name="connsiteY2" fmla="*/ 6887937 h 6887937"/>
              <a:gd name="connsiteX3" fmla="*/ 0 w 5840730"/>
              <a:gd name="connsiteY3" fmla="*/ 6877051 h 6887937"/>
              <a:gd name="connsiteX4" fmla="*/ 0 w 5840730"/>
              <a:gd name="connsiteY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028621 w 5840730"/>
              <a:gd name="connsiteY3" fmla="*/ 6887937 h 6887937"/>
              <a:gd name="connsiteX4" fmla="*/ 0 w 5840730"/>
              <a:gd name="connsiteY4" fmla="*/ 6877051 h 6887937"/>
              <a:gd name="connsiteX5" fmla="*/ 0 w 5840730"/>
              <a:gd name="connsiteY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028621 w 5840730"/>
              <a:gd name="connsiteY4" fmla="*/ 6887937 h 6887937"/>
              <a:gd name="connsiteX5" fmla="*/ 0 w 5840730"/>
              <a:gd name="connsiteY5" fmla="*/ 6877051 h 6887937"/>
              <a:gd name="connsiteX6" fmla="*/ 0 w 5840730"/>
              <a:gd name="connsiteY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785360 w 5840730"/>
              <a:gd name="connsiteY4" fmla="*/ 3926535 h 6887937"/>
              <a:gd name="connsiteX5" fmla="*/ 4028621 w 5840730"/>
              <a:gd name="connsiteY5" fmla="*/ 6887937 h 6887937"/>
              <a:gd name="connsiteX6" fmla="*/ 0 w 5840730"/>
              <a:gd name="connsiteY6" fmla="*/ 6877051 h 6887937"/>
              <a:gd name="connsiteX7" fmla="*/ 0 w 5840730"/>
              <a:gd name="connsiteY7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22520 w 5840730"/>
              <a:gd name="connsiteY5" fmla="*/ 3415995 h 6887937"/>
              <a:gd name="connsiteX6" fmla="*/ 4785360 w 5840730"/>
              <a:gd name="connsiteY6" fmla="*/ 3926535 h 6887937"/>
              <a:gd name="connsiteX7" fmla="*/ 4028621 w 5840730"/>
              <a:gd name="connsiteY7" fmla="*/ 6887937 h 6887937"/>
              <a:gd name="connsiteX8" fmla="*/ 0 w 5840730"/>
              <a:gd name="connsiteY8" fmla="*/ 6877051 h 6887937"/>
              <a:gd name="connsiteX9" fmla="*/ 0 w 5840730"/>
              <a:gd name="connsiteY9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4922520 w 5840730"/>
              <a:gd name="connsiteY6" fmla="*/ 3415995 h 6887937"/>
              <a:gd name="connsiteX7" fmla="*/ 4785360 w 5840730"/>
              <a:gd name="connsiteY7" fmla="*/ 3926535 h 6887937"/>
              <a:gd name="connsiteX8" fmla="*/ 4028621 w 5840730"/>
              <a:gd name="connsiteY8" fmla="*/ 6887937 h 6887937"/>
              <a:gd name="connsiteX9" fmla="*/ 0 w 5840730"/>
              <a:gd name="connsiteY9" fmla="*/ 6877051 h 6887937"/>
              <a:gd name="connsiteX10" fmla="*/ 0 w 5840730"/>
              <a:gd name="connsiteY10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922520 w 5840730"/>
              <a:gd name="connsiteY7" fmla="*/ 341599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457700 w 5840730"/>
              <a:gd name="connsiteY7" fmla="*/ 384271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213860 w 5840730"/>
              <a:gd name="connsiteY7" fmla="*/ 4757115 h 6887937"/>
              <a:gd name="connsiteX8" fmla="*/ 4457700 w 5840730"/>
              <a:gd name="connsiteY8" fmla="*/ 3842715 h 6887937"/>
              <a:gd name="connsiteX9" fmla="*/ 4785360 w 5840730"/>
              <a:gd name="connsiteY9" fmla="*/ 3926535 h 6887937"/>
              <a:gd name="connsiteX10" fmla="*/ 4028621 w 5840730"/>
              <a:gd name="connsiteY10" fmla="*/ 6887937 h 6887937"/>
              <a:gd name="connsiteX11" fmla="*/ 0 w 5840730"/>
              <a:gd name="connsiteY11" fmla="*/ 6877051 h 6887937"/>
              <a:gd name="connsiteX12" fmla="*/ 0 w 5840730"/>
              <a:gd name="connsiteY12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37760 w 5840730"/>
              <a:gd name="connsiteY5" fmla="*/ 16100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5681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33950 w 5840730"/>
              <a:gd name="connsiteY3" fmla="*/ 273781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61560 w 5840730"/>
              <a:gd name="connsiteY3" fmla="*/ 29435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42510 w 5840730"/>
              <a:gd name="connsiteY3" fmla="*/ 30197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560570 w 5840730"/>
              <a:gd name="connsiteY11" fmla="*/ 412084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09160 w 5840730"/>
              <a:gd name="connsiteY11" fmla="*/ 363316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655820 w 5840730"/>
              <a:gd name="connsiteY6" fmla="*/ 1770075 h 6887937"/>
              <a:gd name="connsiteX7" fmla="*/ 3893820 w 5840730"/>
              <a:gd name="connsiteY7" fmla="*/ 4688535 h 6887937"/>
              <a:gd name="connsiteX8" fmla="*/ 3992880 w 5840730"/>
              <a:gd name="connsiteY8" fmla="*/ 490570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3893820 w 5840730"/>
              <a:gd name="connsiteY6" fmla="*/ 4688535 h 6887937"/>
              <a:gd name="connsiteX7" fmla="*/ 3992880 w 5840730"/>
              <a:gd name="connsiteY7" fmla="*/ 490570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686300 w 5840730"/>
              <a:gd name="connsiteY10" fmla="*/ 371317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3893820 w 5840730"/>
              <a:gd name="connsiteY5" fmla="*/ 4688535 h 6887937"/>
              <a:gd name="connsiteX6" fmla="*/ 3992880 w 5840730"/>
              <a:gd name="connsiteY6" fmla="*/ 4905705 h 6887937"/>
              <a:gd name="connsiteX7" fmla="*/ 4213860 w 5840730"/>
              <a:gd name="connsiteY7" fmla="*/ 4757115 h 6887937"/>
              <a:gd name="connsiteX8" fmla="*/ 4457700 w 5840730"/>
              <a:gd name="connsiteY8" fmla="*/ 3842715 h 6887937"/>
              <a:gd name="connsiteX9" fmla="*/ 4686300 w 5840730"/>
              <a:gd name="connsiteY9" fmla="*/ 371317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3893820 w 5840730"/>
              <a:gd name="connsiteY4" fmla="*/ 4688535 h 6887937"/>
              <a:gd name="connsiteX5" fmla="*/ 3992880 w 5840730"/>
              <a:gd name="connsiteY5" fmla="*/ 4905705 h 6887937"/>
              <a:gd name="connsiteX6" fmla="*/ 4213860 w 5840730"/>
              <a:gd name="connsiteY6" fmla="*/ 4757115 h 6887937"/>
              <a:gd name="connsiteX7" fmla="*/ 4457700 w 5840730"/>
              <a:gd name="connsiteY7" fmla="*/ 3842715 h 6887937"/>
              <a:gd name="connsiteX8" fmla="*/ 4686300 w 5840730"/>
              <a:gd name="connsiteY8" fmla="*/ 3713175 h 6887937"/>
              <a:gd name="connsiteX9" fmla="*/ 4785360 w 5840730"/>
              <a:gd name="connsiteY9" fmla="*/ 3926535 h 6887937"/>
              <a:gd name="connsiteX10" fmla="*/ 4028621 w 5840730"/>
              <a:gd name="connsiteY10" fmla="*/ 6887937 h 6887937"/>
              <a:gd name="connsiteX11" fmla="*/ 0 w 5840730"/>
              <a:gd name="connsiteY11" fmla="*/ 6877051 h 6887937"/>
              <a:gd name="connsiteX12" fmla="*/ 0 w 5840730"/>
              <a:gd name="connsiteY12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3893820 w 5840730"/>
              <a:gd name="connsiteY3" fmla="*/ 4688535 h 6887937"/>
              <a:gd name="connsiteX4" fmla="*/ 3992880 w 5840730"/>
              <a:gd name="connsiteY4" fmla="*/ 4905705 h 6887937"/>
              <a:gd name="connsiteX5" fmla="*/ 4213860 w 5840730"/>
              <a:gd name="connsiteY5" fmla="*/ 4757115 h 6887937"/>
              <a:gd name="connsiteX6" fmla="*/ 4457700 w 5840730"/>
              <a:gd name="connsiteY6" fmla="*/ 3842715 h 6887937"/>
              <a:gd name="connsiteX7" fmla="*/ 4686300 w 5840730"/>
              <a:gd name="connsiteY7" fmla="*/ 371317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3893820 w 5840730"/>
              <a:gd name="connsiteY2" fmla="*/ 4688535 h 6887937"/>
              <a:gd name="connsiteX3" fmla="*/ 3992880 w 5840730"/>
              <a:gd name="connsiteY3" fmla="*/ 4905705 h 6887937"/>
              <a:gd name="connsiteX4" fmla="*/ 4213860 w 5840730"/>
              <a:gd name="connsiteY4" fmla="*/ 4757115 h 6887937"/>
              <a:gd name="connsiteX5" fmla="*/ 4457700 w 5840730"/>
              <a:gd name="connsiteY5" fmla="*/ 3842715 h 6887937"/>
              <a:gd name="connsiteX6" fmla="*/ 4686300 w 5840730"/>
              <a:gd name="connsiteY6" fmla="*/ 3713175 h 6887937"/>
              <a:gd name="connsiteX7" fmla="*/ 4785360 w 5840730"/>
              <a:gd name="connsiteY7" fmla="*/ 3926535 h 6887937"/>
              <a:gd name="connsiteX8" fmla="*/ 4028621 w 5840730"/>
              <a:gd name="connsiteY8" fmla="*/ 6887937 h 6887937"/>
              <a:gd name="connsiteX9" fmla="*/ 0 w 5840730"/>
              <a:gd name="connsiteY9" fmla="*/ 6877051 h 6887937"/>
              <a:gd name="connsiteX10" fmla="*/ 0 w 5840730"/>
              <a:gd name="connsiteY10" fmla="*/ 0 h 6887937"/>
              <a:gd name="connsiteX0" fmla="*/ 0 w 4790753"/>
              <a:gd name="connsiteY0" fmla="*/ 0 h 6887937"/>
              <a:gd name="connsiteX1" fmla="*/ 2674743 w 4790753"/>
              <a:gd name="connsiteY1" fmla="*/ 49345 h 6887937"/>
              <a:gd name="connsiteX2" fmla="*/ 3893820 w 4790753"/>
              <a:gd name="connsiteY2" fmla="*/ 4688535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97763 w 4790753"/>
              <a:gd name="connsiteY1" fmla="*/ 0 h 6887937"/>
              <a:gd name="connsiteX2" fmla="*/ 3893820 w 4790753"/>
              <a:gd name="connsiteY2" fmla="*/ 4688535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97763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310950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412040 w 4790753"/>
              <a:gd name="connsiteY2" fmla="*/ 3464777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244891 w 4790753"/>
              <a:gd name="connsiteY2" fmla="*/ 3464778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392375 w 4790753"/>
              <a:gd name="connsiteY2" fmla="*/ 3464779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392375 w 5110169"/>
              <a:gd name="connsiteY2" fmla="*/ 3464779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66000 w 5110169"/>
              <a:gd name="connsiteY2" fmla="*/ 4629324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16839 w 5110169"/>
              <a:gd name="connsiteY2" fmla="*/ 4550372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589019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53550 w 5110169"/>
              <a:gd name="connsiteY3" fmla="*/ 5034002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53550 w 5110169"/>
              <a:gd name="connsiteY3" fmla="*/ 5300466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4042040 w 5110169"/>
              <a:gd name="connsiteY3" fmla="*/ 5566930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05329 w 5110169"/>
              <a:gd name="connsiteY2" fmla="*/ 4974740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75832 w 5110169"/>
              <a:gd name="connsiteY2" fmla="*/ 5033954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198620 w 5110169"/>
              <a:gd name="connsiteY7" fmla="*/ 4133044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251960 w 5110169"/>
              <a:gd name="connsiteY7" fmla="*/ 4071856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030921"/>
              <a:gd name="connsiteY0" fmla="*/ 0 h 6877051"/>
              <a:gd name="connsiteX1" fmla="*/ 2487931 w 5030921"/>
              <a:gd name="connsiteY1" fmla="*/ 0 h 6877051"/>
              <a:gd name="connsiteX2" fmla="*/ 3834825 w 5030921"/>
              <a:gd name="connsiteY2" fmla="*/ 5142514 h 6877051"/>
              <a:gd name="connsiteX3" fmla="*/ 4074118 w 5030921"/>
              <a:gd name="connsiteY3" fmla="*/ 5314407 h 6877051"/>
              <a:gd name="connsiteX4" fmla="*/ 4168140 w 5030921"/>
              <a:gd name="connsiteY4" fmla="*/ 5055407 h 6877051"/>
              <a:gd name="connsiteX5" fmla="*/ 3935730 w 5030921"/>
              <a:gd name="connsiteY5" fmla="*/ 4175425 h 6877051"/>
              <a:gd name="connsiteX6" fmla="*/ 4061460 w 5030921"/>
              <a:gd name="connsiteY6" fmla="*/ 3931157 h 6877051"/>
              <a:gd name="connsiteX7" fmla="*/ 4251960 w 5030921"/>
              <a:gd name="connsiteY7" fmla="*/ 4071856 h 6877051"/>
              <a:gd name="connsiteX8" fmla="*/ 5030921 w 5030921"/>
              <a:gd name="connsiteY8" fmla="*/ 6875699 h 6877051"/>
              <a:gd name="connsiteX9" fmla="*/ 0 w 5030921"/>
              <a:gd name="connsiteY9" fmla="*/ 6877051 h 6877051"/>
              <a:gd name="connsiteX10" fmla="*/ 0 w 5030921"/>
              <a:gd name="connsiteY10" fmla="*/ 0 h 6877051"/>
              <a:gd name="connsiteX0" fmla="*/ 0 w 4963865"/>
              <a:gd name="connsiteY0" fmla="*/ 0 h 6877051"/>
              <a:gd name="connsiteX1" fmla="*/ 2487931 w 4963865"/>
              <a:gd name="connsiteY1" fmla="*/ 0 h 6877051"/>
              <a:gd name="connsiteX2" fmla="*/ 3834825 w 4963865"/>
              <a:gd name="connsiteY2" fmla="*/ 5142514 h 6877051"/>
              <a:gd name="connsiteX3" fmla="*/ 4074118 w 4963865"/>
              <a:gd name="connsiteY3" fmla="*/ 5314407 h 6877051"/>
              <a:gd name="connsiteX4" fmla="*/ 4168140 w 4963865"/>
              <a:gd name="connsiteY4" fmla="*/ 5055407 h 6877051"/>
              <a:gd name="connsiteX5" fmla="*/ 3935730 w 4963865"/>
              <a:gd name="connsiteY5" fmla="*/ 4175425 h 6877051"/>
              <a:gd name="connsiteX6" fmla="*/ 4061460 w 4963865"/>
              <a:gd name="connsiteY6" fmla="*/ 3931157 h 6877051"/>
              <a:gd name="connsiteX7" fmla="*/ 4251960 w 4963865"/>
              <a:gd name="connsiteY7" fmla="*/ 4071856 h 6877051"/>
              <a:gd name="connsiteX8" fmla="*/ 4963865 w 4963865"/>
              <a:gd name="connsiteY8" fmla="*/ 6875699 h 6877051"/>
              <a:gd name="connsiteX9" fmla="*/ 0 w 4963865"/>
              <a:gd name="connsiteY9" fmla="*/ 6877051 h 6877051"/>
              <a:gd name="connsiteX10" fmla="*/ 0 w 4963865"/>
              <a:gd name="connsiteY10" fmla="*/ 0 h 6877051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024825" h="6881818">
                <a:moveTo>
                  <a:pt x="0" y="0"/>
                </a:moveTo>
                <a:lnTo>
                  <a:pt x="2487931" y="0"/>
                </a:lnTo>
                <a:lnTo>
                  <a:pt x="3834825" y="5142514"/>
                </a:lnTo>
                <a:cubicBezTo>
                  <a:pt x="3851116" y="5182666"/>
                  <a:pt x="3878538" y="5351369"/>
                  <a:pt x="4048718" y="5314407"/>
                </a:cubicBezTo>
                <a:cubicBezTo>
                  <a:pt x="4218898" y="5277445"/>
                  <a:pt x="4184015" y="5205230"/>
                  <a:pt x="4168140" y="5055407"/>
                </a:cubicBezTo>
                <a:lnTo>
                  <a:pt x="3935730" y="4175425"/>
                </a:lnTo>
                <a:cubicBezTo>
                  <a:pt x="3924300" y="4083966"/>
                  <a:pt x="3902710" y="3989870"/>
                  <a:pt x="4061460" y="3941355"/>
                </a:cubicBezTo>
                <a:cubicBezTo>
                  <a:pt x="4194810" y="3923207"/>
                  <a:pt x="4213860" y="4007005"/>
                  <a:pt x="4251960" y="4071856"/>
                </a:cubicBezTo>
                <a:lnTo>
                  <a:pt x="5024825" y="6881818"/>
                </a:lnTo>
                <a:lnTo>
                  <a:pt x="0" y="6877051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</p:spPr>
        <p:txBody>
          <a:bodyPr anchor="ctr"/>
          <a:lstStyle>
            <a:lvl1pPr algn="ctr">
              <a:defRPr baseline="-25000"/>
            </a:lvl1pPr>
          </a:lstStyle>
          <a:p>
            <a:r>
              <a:rPr lang="en-US"/>
              <a:t>Click icon to add picture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01359A1-A1B1-9DC6-08B9-8042E7FBA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6889763" y="0"/>
            <a:ext cx="1822122" cy="6871447"/>
          </a:xfrm>
          <a:prstGeom prst="line">
            <a:avLst/>
          </a:prstGeom>
          <a:ln w="222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ooter Placeholder 8">
            <a:extLst>
              <a:ext uri="{FF2B5EF4-FFF2-40B4-BE49-F238E27FC236}">
                <a16:creationId xmlns:a16="http://schemas.microsoft.com/office/drawing/2014/main" id="{28D89004-F984-BB7D-2489-E7EC551298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24241" y="6290774"/>
            <a:ext cx="6637071" cy="365125"/>
          </a:xfrm>
          <a:prstGeom prst="rect">
            <a:avLst/>
          </a:prstGeom>
        </p:spPr>
        <p:txBody>
          <a:bodyPr/>
          <a:lstStyle>
            <a:lvl1pPr>
              <a:defRPr sz="1100" b="0" i="0" cap="all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Add footer here</a:t>
            </a:r>
          </a:p>
        </p:txBody>
      </p:sp>
      <p:sp>
        <p:nvSpPr>
          <p:cNvPr id="21" name="Slide Number Placeholder 9">
            <a:extLst>
              <a:ext uri="{FF2B5EF4-FFF2-40B4-BE49-F238E27FC236}">
                <a16:creationId xmlns:a16="http://schemas.microsoft.com/office/drawing/2014/main" id="{E2790754-E9EF-9F79-825B-5AB348DFA6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68546" y="6290774"/>
            <a:ext cx="617912" cy="365125"/>
          </a:xfrm>
          <a:prstGeom prst="rect">
            <a:avLst/>
          </a:prstGeom>
        </p:spPr>
        <p:txBody>
          <a:bodyPr/>
          <a:lstStyle>
            <a:lvl1pPr algn="r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0206913-4198-C5BA-6B13-02095EAA2B6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96322" y="320040"/>
            <a:ext cx="6732237" cy="1017147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defRPr sz="3600" spc="1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Add title here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F770BC68-C025-CE63-EEBA-5DC7ADC44D9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24242" y="1749479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/>
              <a:t>o1.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2F993316-5D9D-6B5D-B678-3E0B84A3C0D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43379" y="1749479"/>
            <a:ext cx="5885179" cy="533400"/>
          </a:xfrm>
        </p:spPr>
        <p:txBody>
          <a:bodyPr bIns="0" anchor="b"/>
          <a:lstStyle>
            <a:lvl1pPr marL="0" indent="0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41C39372-CEC6-2265-7611-84F187C126B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24242" y="2378035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/>
              <a:t>o2.</a:t>
            </a:r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5E13D63F-D0AC-7CD2-770C-6AB09F1BA68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643379" y="2378035"/>
            <a:ext cx="5885179" cy="533400"/>
          </a:xfrm>
        </p:spPr>
        <p:txBody>
          <a:bodyPr bIns="0" anchor="b"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85BF73EF-490D-CA1C-DAD3-BACB141D09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24242" y="3006909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/>
              <a:t>o3.</a:t>
            </a:r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B82C914D-7190-2AD0-228B-6DA13843762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643379" y="3009613"/>
            <a:ext cx="5885179" cy="533400"/>
          </a:xfrm>
        </p:spPr>
        <p:txBody>
          <a:bodyPr bIns="0" anchor="b"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5" name="Text Placeholder 7">
            <a:extLst>
              <a:ext uri="{FF2B5EF4-FFF2-40B4-BE49-F238E27FC236}">
                <a16:creationId xmlns:a16="http://schemas.microsoft.com/office/drawing/2014/main" id="{DAE3299D-125C-8DBC-60F9-82920ADE34E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24242" y="3635783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/>
              <a:t>o4.</a:t>
            </a:r>
          </a:p>
        </p:txBody>
      </p:sp>
      <p:sp>
        <p:nvSpPr>
          <p:cNvPr id="26" name="Text Placeholder 12">
            <a:extLst>
              <a:ext uri="{FF2B5EF4-FFF2-40B4-BE49-F238E27FC236}">
                <a16:creationId xmlns:a16="http://schemas.microsoft.com/office/drawing/2014/main" id="{B84261D4-8740-689B-A5CA-C6442BC13E2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643379" y="3638169"/>
            <a:ext cx="5885179" cy="533400"/>
          </a:xfrm>
        </p:spPr>
        <p:txBody>
          <a:bodyPr bIns="0" anchor="b"/>
          <a:lstStyle>
            <a:lvl1pPr marL="0" indent="0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9" name="Text Placeholder 7">
            <a:extLst>
              <a:ext uri="{FF2B5EF4-FFF2-40B4-BE49-F238E27FC236}">
                <a16:creationId xmlns:a16="http://schemas.microsoft.com/office/drawing/2014/main" id="{7D4393D6-D866-E411-A222-2FE8B99C4D3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24242" y="4264656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/>
              <a:t>o5.</a:t>
            </a:r>
          </a:p>
        </p:txBody>
      </p:sp>
      <p:sp>
        <p:nvSpPr>
          <p:cNvPr id="30" name="Text Placeholder 12">
            <a:extLst>
              <a:ext uri="{FF2B5EF4-FFF2-40B4-BE49-F238E27FC236}">
                <a16:creationId xmlns:a16="http://schemas.microsoft.com/office/drawing/2014/main" id="{94666BC0-682D-FE04-6EC3-AA81EA3F96F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43379" y="4269747"/>
            <a:ext cx="5885179" cy="533400"/>
          </a:xfrm>
        </p:spPr>
        <p:txBody>
          <a:bodyPr bIns="0" anchor="b"/>
          <a:lstStyle>
            <a:lvl1pPr marL="0" indent="0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4737091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615541" y="715654"/>
            <a:ext cx="4786877" cy="1518315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3600" spc="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Add title here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605708" y="2431477"/>
            <a:ext cx="4786877" cy="763899"/>
          </a:xfrm>
        </p:spPr>
        <p:txBody>
          <a:bodyPr lIns="91440" tIns="91440" rIns="91440" bIns="0">
            <a:norm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400" cap="none" spc="0" baseline="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Add Subtitle here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F200699-2797-D741-1EC1-B83FCA4B197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-2235"/>
            <a:ext cx="5840730" cy="6862275"/>
          </a:xfrm>
          <a:custGeom>
            <a:avLst/>
            <a:gdLst>
              <a:gd name="connsiteX0" fmla="*/ 0 w 6064250"/>
              <a:gd name="connsiteY0" fmla="*/ 0 h 6877051"/>
              <a:gd name="connsiteX1" fmla="*/ 606425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6064250"/>
              <a:gd name="connsiteY0" fmla="*/ 0 h 6877051"/>
              <a:gd name="connsiteX1" fmla="*/ 584073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4028621 w 5840730"/>
              <a:gd name="connsiteY2" fmla="*/ 6887937 h 6887937"/>
              <a:gd name="connsiteX3" fmla="*/ 0 w 5840730"/>
              <a:gd name="connsiteY3" fmla="*/ 6877051 h 6887937"/>
              <a:gd name="connsiteX4" fmla="*/ 0 w 5840730"/>
              <a:gd name="connsiteY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028621 w 5840730"/>
              <a:gd name="connsiteY3" fmla="*/ 6887937 h 6887937"/>
              <a:gd name="connsiteX4" fmla="*/ 0 w 5840730"/>
              <a:gd name="connsiteY4" fmla="*/ 6877051 h 6887937"/>
              <a:gd name="connsiteX5" fmla="*/ 0 w 5840730"/>
              <a:gd name="connsiteY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028621 w 5840730"/>
              <a:gd name="connsiteY4" fmla="*/ 6887937 h 6887937"/>
              <a:gd name="connsiteX5" fmla="*/ 0 w 5840730"/>
              <a:gd name="connsiteY5" fmla="*/ 6877051 h 6887937"/>
              <a:gd name="connsiteX6" fmla="*/ 0 w 5840730"/>
              <a:gd name="connsiteY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785360 w 5840730"/>
              <a:gd name="connsiteY4" fmla="*/ 3926535 h 6887937"/>
              <a:gd name="connsiteX5" fmla="*/ 4028621 w 5840730"/>
              <a:gd name="connsiteY5" fmla="*/ 6887937 h 6887937"/>
              <a:gd name="connsiteX6" fmla="*/ 0 w 5840730"/>
              <a:gd name="connsiteY6" fmla="*/ 6877051 h 6887937"/>
              <a:gd name="connsiteX7" fmla="*/ 0 w 5840730"/>
              <a:gd name="connsiteY7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22520 w 5840730"/>
              <a:gd name="connsiteY5" fmla="*/ 3415995 h 6887937"/>
              <a:gd name="connsiteX6" fmla="*/ 4785360 w 5840730"/>
              <a:gd name="connsiteY6" fmla="*/ 3926535 h 6887937"/>
              <a:gd name="connsiteX7" fmla="*/ 4028621 w 5840730"/>
              <a:gd name="connsiteY7" fmla="*/ 6887937 h 6887937"/>
              <a:gd name="connsiteX8" fmla="*/ 0 w 5840730"/>
              <a:gd name="connsiteY8" fmla="*/ 6877051 h 6887937"/>
              <a:gd name="connsiteX9" fmla="*/ 0 w 5840730"/>
              <a:gd name="connsiteY9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4922520 w 5840730"/>
              <a:gd name="connsiteY6" fmla="*/ 3415995 h 6887937"/>
              <a:gd name="connsiteX7" fmla="*/ 4785360 w 5840730"/>
              <a:gd name="connsiteY7" fmla="*/ 3926535 h 6887937"/>
              <a:gd name="connsiteX8" fmla="*/ 4028621 w 5840730"/>
              <a:gd name="connsiteY8" fmla="*/ 6887937 h 6887937"/>
              <a:gd name="connsiteX9" fmla="*/ 0 w 5840730"/>
              <a:gd name="connsiteY9" fmla="*/ 6877051 h 6887937"/>
              <a:gd name="connsiteX10" fmla="*/ 0 w 5840730"/>
              <a:gd name="connsiteY10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922520 w 5840730"/>
              <a:gd name="connsiteY7" fmla="*/ 341599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457700 w 5840730"/>
              <a:gd name="connsiteY7" fmla="*/ 384271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213860 w 5840730"/>
              <a:gd name="connsiteY7" fmla="*/ 4757115 h 6887937"/>
              <a:gd name="connsiteX8" fmla="*/ 4457700 w 5840730"/>
              <a:gd name="connsiteY8" fmla="*/ 3842715 h 6887937"/>
              <a:gd name="connsiteX9" fmla="*/ 4785360 w 5840730"/>
              <a:gd name="connsiteY9" fmla="*/ 3926535 h 6887937"/>
              <a:gd name="connsiteX10" fmla="*/ 4028621 w 5840730"/>
              <a:gd name="connsiteY10" fmla="*/ 6887937 h 6887937"/>
              <a:gd name="connsiteX11" fmla="*/ 0 w 5840730"/>
              <a:gd name="connsiteY11" fmla="*/ 6877051 h 6887937"/>
              <a:gd name="connsiteX12" fmla="*/ 0 w 5840730"/>
              <a:gd name="connsiteY12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37760 w 5840730"/>
              <a:gd name="connsiteY5" fmla="*/ 16100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5681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33950 w 5840730"/>
              <a:gd name="connsiteY3" fmla="*/ 273781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61560 w 5840730"/>
              <a:gd name="connsiteY3" fmla="*/ 29435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42510 w 5840730"/>
              <a:gd name="connsiteY3" fmla="*/ 30197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560570 w 5840730"/>
              <a:gd name="connsiteY11" fmla="*/ 412084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09160 w 5840730"/>
              <a:gd name="connsiteY11" fmla="*/ 363316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840730" h="6887937">
                <a:moveTo>
                  <a:pt x="0" y="0"/>
                </a:moveTo>
                <a:lnTo>
                  <a:pt x="5840730" y="0"/>
                </a:lnTo>
                <a:lnTo>
                  <a:pt x="5090160" y="2775915"/>
                </a:lnTo>
                <a:cubicBezTo>
                  <a:pt x="5057140" y="2883865"/>
                  <a:pt x="5020310" y="2976575"/>
                  <a:pt x="4853940" y="2962605"/>
                </a:cubicBezTo>
                <a:cubicBezTo>
                  <a:pt x="4668520" y="2845765"/>
                  <a:pt x="4761230" y="2747975"/>
                  <a:pt x="4754880" y="2692095"/>
                </a:cubicBezTo>
                <a:cubicBezTo>
                  <a:pt x="4845050" y="2355545"/>
                  <a:pt x="4904740" y="2121865"/>
                  <a:pt x="4979670" y="1846275"/>
                </a:cubicBezTo>
                <a:cubicBezTo>
                  <a:pt x="5021580" y="1687525"/>
                  <a:pt x="4996180" y="1615135"/>
                  <a:pt x="4872990" y="1571955"/>
                </a:cubicBezTo>
                <a:cubicBezTo>
                  <a:pt x="4738370" y="1563065"/>
                  <a:pt x="4699000" y="1597355"/>
                  <a:pt x="4655820" y="1770075"/>
                </a:cubicBezTo>
                <a:cubicBezTo>
                  <a:pt x="4671060" y="1858975"/>
                  <a:pt x="3878580" y="4599635"/>
                  <a:pt x="3893820" y="4688535"/>
                </a:cubicBezTo>
                <a:cubicBezTo>
                  <a:pt x="3858895" y="4824425"/>
                  <a:pt x="3925570" y="4880305"/>
                  <a:pt x="3992880" y="4905705"/>
                </a:cubicBezTo>
                <a:cubicBezTo>
                  <a:pt x="4102100" y="4904435"/>
                  <a:pt x="4158615" y="4917135"/>
                  <a:pt x="4213860" y="4757115"/>
                </a:cubicBezTo>
                <a:lnTo>
                  <a:pt x="4457700" y="3842715"/>
                </a:lnTo>
                <a:cubicBezTo>
                  <a:pt x="4481830" y="3756355"/>
                  <a:pt x="4555490" y="3692855"/>
                  <a:pt x="4686300" y="3713175"/>
                </a:cubicBezTo>
                <a:cubicBezTo>
                  <a:pt x="4829810" y="3791915"/>
                  <a:pt x="4782820" y="3882085"/>
                  <a:pt x="4785360" y="3926535"/>
                </a:cubicBezTo>
                <a:lnTo>
                  <a:pt x="4028621" y="6887937"/>
                </a:lnTo>
                <a:lnTo>
                  <a:pt x="0" y="6877051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anchor="ctr"/>
          <a:lstStyle>
            <a:lvl1pPr algn="ctr">
              <a:defRPr baseline="-250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1A56017-320A-546E-A749-7145642CB96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605708" y="3348617"/>
            <a:ext cx="2699066" cy="2569866"/>
          </a:xfrm>
        </p:spPr>
        <p:txBody>
          <a:bodyPr lIns="91440" tIns="0">
            <a:normAutofit/>
          </a:bodyPr>
          <a:lstStyle>
            <a:lvl1pPr marL="274320" indent="-274320">
              <a:spcAft>
                <a:spcPts val="600"/>
              </a:spcAft>
              <a:buFont typeface="Courier New" panose="02070309020205020404" pitchFamily="49" charset="0"/>
              <a:buChar char="o"/>
              <a:defRPr sz="1400">
                <a:solidFill>
                  <a:schemeClr val="bg1"/>
                </a:solidFill>
              </a:defRPr>
            </a:lvl1pPr>
            <a:lvl2pPr marL="274320" indent="-274320">
              <a:buFont typeface="Courier New" panose="02070309020205020404" pitchFamily="49" charset="0"/>
              <a:buChar char="o"/>
              <a:defRPr sz="1200">
                <a:solidFill>
                  <a:schemeClr val="bg1"/>
                </a:solidFill>
              </a:defRPr>
            </a:lvl2pPr>
            <a:lvl3pPr marL="274320" indent="-274320">
              <a:buFont typeface="Courier New" panose="02070309020205020404" pitchFamily="49" charset="0"/>
              <a:buChar char="o"/>
              <a:defRPr sz="1050">
                <a:solidFill>
                  <a:schemeClr val="bg1"/>
                </a:solidFill>
              </a:defRPr>
            </a:lvl3pPr>
            <a:lvl4pPr marL="274320" indent="-274320">
              <a:buFont typeface="Courier New" panose="02070309020205020404" pitchFamily="49" charset="0"/>
              <a:buChar char="o"/>
              <a:defRPr sz="1050">
                <a:solidFill>
                  <a:schemeClr val="bg1"/>
                </a:solidFill>
              </a:defRPr>
            </a:lvl4pPr>
            <a:lvl5pPr marL="274320" indent="-274320">
              <a:buFont typeface="Courier New" panose="02070309020205020404" pitchFamily="49" charset="0"/>
              <a:buChar char="o"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546FE873-5DC1-BDE4-557B-F186950336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4426666" y="5060315"/>
            <a:ext cx="927943" cy="1801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7674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96322" y="320040"/>
            <a:ext cx="6732237" cy="152400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3600" spc="1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Add title here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EF88AD-4B54-9DC5-D315-825BE9FCEEF4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96322" y="2252076"/>
            <a:ext cx="5797550" cy="3051762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F200699-2797-D741-1EC1-B83FCA4B197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 flipH="1">
            <a:off x="7163691" y="0"/>
            <a:ext cx="5024825" cy="6858000"/>
          </a:xfrm>
          <a:custGeom>
            <a:avLst/>
            <a:gdLst>
              <a:gd name="connsiteX0" fmla="*/ 0 w 6064250"/>
              <a:gd name="connsiteY0" fmla="*/ 0 h 6877051"/>
              <a:gd name="connsiteX1" fmla="*/ 606425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6064250"/>
              <a:gd name="connsiteY0" fmla="*/ 0 h 6877051"/>
              <a:gd name="connsiteX1" fmla="*/ 584073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4028621 w 5840730"/>
              <a:gd name="connsiteY2" fmla="*/ 6887937 h 6887937"/>
              <a:gd name="connsiteX3" fmla="*/ 0 w 5840730"/>
              <a:gd name="connsiteY3" fmla="*/ 6877051 h 6887937"/>
              <a:gd name="connsiteX4" fmla="*/ 0 w 5840730"/>
              <a:gd name="connsiteY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028621 w 5840730"/>
              <a:gd name="connsiteY3" fmla="*/ 6887937 h 6887937"/>
              <a:gd name="connsiteX4" fmla="*/ 0 w 5840730"/>
              <a:gd name="connsiteY4" fmla="*/ 6877051 h 6887937"/>
              <a:gd name="connsiteX5" fmla="*/ 0 w 5840730"/>
              <a:gd name="connsiteY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028621 w 5840730"/>
              <a:gd name="connsiteY4" fmla="*/ 6887937 h 6887937"/>
              <a:gd name="connsiteX5" fmla="*/ 0 w 5840730"/>
              <a:gd name="connsiteY5" fmla="*/ 6877051 h 6887937"/>
              <a:gd name="connsiteX6" fmla="*/ 0 w 5840730"/>
              <a:gd name="connsiteY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785360 w 5840730"/>
              <a:gd name="connsiteY4" fmla="*/ 3926535 h 6887937"/>
              <a:gd name="connsiteX5" fmla="*/ 4028621 w 5840730"/>
              <a:gd name="connsiteY5" fmla="*/ 6887937 h 6887937"/>
              <a:gd name="connsiteX6" fmla="*/ 0 w 5840730"/>
              <a:gd name="connsiteY6" fmla="*/ 6877051 h 6887937"/>
              <a:gd name="connsiteX7" fmla="*/ 0 w 5840730"/>
              <a:gd name="connsiteY7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22520 w 5840730"/>
              <a:gd name="connsiteY5" fmla="*/ 3415995 h 6887937"/>
              <a:gd name="connsiteX6" fmla="*/ 4785360 w 5840730"/>
              <a:gd name="connsiteY6" fmla="*/ 3926535 h 6887937"/>
              <a:gd name="connsiteX7" fmla="*/ 4028621 w 5840730"/>
              <a:gd name="connsiteY7" fmla="*/ 6887937 h 6887937"/>
              <a:gd name="connsiteX8" fmla="*/ 0 w 5840730"/>
              <a:gd name="connsiteY8" fmla="*/ 6877051 h 6887937"/>
              <a:gd name="connsiteX9" fmla="*/ 0 w 5840730"/>
              <a:gd name="connsiteY9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4922520 w 5840730"/>
              <a:gd name="connsiteY6" fmla="*/ 3415995 h 6887937"/>
              <a:gd name="connsiteX7" fmla="*/ 4785360 w 5840730"/>
              <a:gd name="connsiteY7" fmla="*/ 3926535 h 6887937"/>
              <a:gd name="connsiteX8" fmla="*/ 4028621 w 5840730"/>
              <a:gd name="connsiteY8" fmla="*/ 6887937 h 6887937"/>
              <a:gd name="connsiteX9" fmla="*/ 0 w 5840730"/>
              <a:gd name="connsiteY9" fmla="*/ 6877051 h 6887937"/>
              <a:gd name="connsiteX10" fmla="*/ 0 w 5840730"/>
              <a:gd name="connsiteY10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922520 w 5840730"/>
              <a:gd name="connsiteY7" fmla="*/ 341599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457700 w 5840730"/>
              <a:gd name="connsiteY7" fmla="*/ 384271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213860 w 5840730"/>
              <a:gd name="connsiteY7" fmla="*/ 4757115 h 6887937"/>
              <a:gd name="connsiteX8" fmla="*/ 4457700 w 5840730"/>
              <a:gd name="connsiteY8" fmla="*/ 3842715 h 6887937"/>
              <a:gd name="connsiteX9" fmla="*/ 4785360 w 5840730"/>
              <a:gd name="connsiteY9" fmla="*/ 3926535 h 6887937"/>
              <a:gd name="connsiteX10" fmla="*/ 4028621 w 5840730"/>
              <a:gd name="connsiteY10" fmla="*/ 6887937 h 6887937"/>
              <a:gd name="connsiteX11" fmla="*/ 0 w 5840730"/>
              <a:gd name="connsiteY11" fmla="*/ 6877051 h 6887937"/>
              <a:gd name="connsiteX12" fmla="*/ 0 w 5840730"/>
              <a:gd name="connsiteY12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37760 w 5840730"/>
              <a:gd name="connsiteY5" fmla="*/ 16100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5681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33950 w 5840730"/>
              <a:gd name="connsiteY3" fmla="*/ 273781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61560 w 5840730"/>
              <a:gd name="connsiteY3" fmla="*/ 29435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42510 w 5840730"/>
              <a:gd name="connsiteY3" fmla="*/ 30197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560570 w 5840730"/>
              <a:gd name="connsiteY11" fmla="*/ 412084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09160 w 5840730"/>
              <a:gd name="connsiteY11" fmla="*/ 363316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655820 w 5840730"/>
              <a:gd name="connsiteY6" fmla="*/ 1770075 h 6887937"/>
              <a:gd name="connsiteX7" fmla="*/ 3893820 w 5840730"/>
              <a:gd name="connsiteY7" fmla="*/ 4688535 h 6887937"/>
              <a:gd name="connsiteX8" fmla="*/ 3992880 w 5840730"/>
              <a:gd name="connsiteY8" fmla="*/ 490570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3893820 w 5840730"/>
              <a:gd name="connsiteY6" fmla="*/ 4688535 h 6887937"/>
              <a:gd name="connsiteX7" fmla="*/ 3992880 w 5840730"/>
              <a:gd name="connsiteY7" fmla="*/ 490570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686300 w 5840730"/>
              <a:gd name="connsiteY10" fmla="*/ 371317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3893820 w 5840730"/>
              <a:gd name="connsiteY5" fmla="*/ 4688535 h 6887937"/>
              <a:gd name="connsiteX6" fmla="*/ 3992880 w 5840730"/>
              <a:gd name="connsiteY6" fmla="*/ 4905705 h 6887937"/>
              <a:gd name="connsiteX7" fmla="*/ 4213860 w 5840730"/>
              <a:gd name="connsiteY7" fmla="*/ 4757115 h 6887937"/>
              <a:gd name="connsiteX8" fmla="*/ 4457700 w 5840730"/>
              <a:gd name="connsiteY8" fmla="*/ 3842715 h 6887937"/>
              <a:gd name="connsiteX9" fmla="*/ 4686300 w 5840730"/>
              <a:gd name="connsiteY9" fmla="*/ 371317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3893820 w 5840730"/>
              <a:gd name="connsiteY4" fmla="*/ 4688535 h 6887937"/>
              <a:gd name="connsiteX5" fmla="*/ 3992880 w 5840730"/>
              <a:gd name="connsiteY5" fmla="*/ 4905705 h 6887937"/>
              <a:gd name="connsiteX6" fmla="*/ 4213860 w 5840730"/>
              <a:gd name="connsiteY6" fmla="*/ 4757115 h 6887937"/>
              <a:gd name="connsiteX7" fmla="*/ 4457700 w 5840730"/>
              <a:gd name="connsiteY7" fmla="*/ 3842715 h 6887937"/>
              <a:gd name="connsiteX8" fmla="*/ 4686300 w 5840730"/>
              <a:gd name="connsiteY8" fmla="*/ 3713175 h 6887937"/>
              <a:gd name="connsiteX9" fmla="*/ 4785360 w 5840730"/>
              <a:gd name="connsiteY9" fmla="*/ 3926535 h 6887937"/>
              <a:gd name="connsiteX10" fmla="*/ 4028621 w 5840730"/>
              <a:gd name="connsiteY10" fmla="*/ 6887937 h 6887937"/>
              <a:gd name="connsiteX11" fmla="*/ 0 w 5840730"/>
              <a:gd name="connsiteY11" fmla="*/ 6877051 h 6887937"/>
              <a:gd name="connsiteX12" fmla="*/ 0 w 5840730"/>
              <a:gd name="connsiteY12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3893820 w 5840730"/>
              <a:gd name="connsiteY3" fmla="*/ 4688535 h 6887937"/>
              <a:gd name="connsiteX4" fmla="*/ 3992880 w 5840730"/>
              <a:gd name="connsiteY4" fmla="*/ 4905705 h 6887937"/>
              <a:gd name="connsiteX5" fmla="*/ 4213860 w 5840730"/>
              <a:gd name="connsiteY5" fmla="*/ 4757115 h 6887937"/>
              <a:gd name="connsiteX6" fmla="*/ 4457700 w 5840730"/>
              <a:gd name="connsiteY6" fmla="*/ 3842715 h 6887937"/>
              <a:gd name="connsiteX7" fmla="*/ 4686300 w 5840730"/>
              <a:gd name="connsiteY7" fmla="*/ 371317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3893820 w 5840730"/>
              <a:gd name="connsiteY2" fmla="*/ 4688535 h 6887937"/>
              <a:gd name="connsiteX3" fmla="*/ 3992880 w 5840730"/>
              <a:gd name="connsiteY3" fmla="*/ 4905705 h 6887937"/>
              <a:gd name="connsiteX4" fmla="*/ 4213860 w 5840730"/>
              <a:gd name="connsiteY4" fmla="*/ 4757115 h 6887937"/>
              <a:gd name="connsiteX5" fmla="*/ 4457700 w 5840730"/>
              <a:gd name="connsiteY5" fmla="*/ 3842715 h 6887937"/>
              <a:gd name="connsiteX6" fmla="*/ 4686300 w 5840730"/>
              <a:gd name="connsiteY6" fmla="*/ 3713175 h 6887937"/>
              <a:gd name="connsiteX7" fmla="*/ 4785360 w 5840730"/>
              <a:gd name="connsiteY7" fmla="*/ 3926535 h 6887937"/>
              <a:gd name="connsiteX8" fmla="*/ 4028621 w 5840730"/>
              <a:gd name="connsiteY8" fmla="*/ 6887937 h 6887937"/>
              <a:gd name="connsiteX9" fmla="*/ 0 w 5840730"/>
              <a:gd name="connsiteY9" fmla="*/ 6877051 h 6887937"/>
              <a:gd name="connsiteX10" fmla="*/ 0 w 5840730"/>
              <a:gd name="connsiteY10" fmla="*/ 0 h 6887937"/>
              <a:gd name="connsiteX0" fmla="*/ 0 w 4790753"/>
              <a:gd name="connsiteY0" fmla="*/ 0 h 6887937"/>
              <a:gd name="connsiteX1" fmla="*/ 2674743 w 4790753"/>
              <a:gd name="connsiteY1" fmla="*/ 49345 h 6887937"/>
              <a:gd name="connsiteX2" fmla="*/ 3893820 w 4790753"/>
              <a:gd name="connsiteY2" fmla="*/ 4688535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97763 w 4790753"/>
              <a:gd name="connsiteY1" fmla="*/ 0 h 6887937"/>
              <a:gd name="connsiteX2" fmla="*/ 3893820 w 4790753"/>
              <a:gd name="connsiteY2" fmla="*/ 4688535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97763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310950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412040 w 4790753"/>
              <a:gd name="connsiteY2" fmla="*/ 3464777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244891 w 4790753"/>
              <a:gd name="connsiteY2" fmla="*/ 3464778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392375 w 4790753"/>
              <a:gd name="connsiteY2" fmla="*/ 3464779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392375 w 5110169"/>
              <a:gd name="connsiteY2" fmla="*/ 3464779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66000 w 5110169"/>
              <a:gd name="connsiteY2" fmla="*/ 4629324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16839 w 5110169"/>
              <a:gd name="connsiteY2" fmla="*/ 4550372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589019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53550 w 5110169"/>
              <a:gd name="connsiteY3" fmla="*/ 5034002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53550 w 5110169"/>
              <a:gd name="connsiteY3" fmla="*/ 5300466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4042040 w 5110169"/>
              <a:gd name="connsiteY3" fmla="*/ 5566930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05329 w 5110169"/>
              <a:gd name="connsiteY2" fmla="*/ 4974740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75832 w 5110169"/>
              <a:gd name="connsiteY2" fmla="*/ 5033954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198620 w 5110169"/>
              <a:gd name="connsiteY7" fmla="*/ 4133044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251960 w 5110169"/>
              <a:gd name="connsiteY7" fmla="*/ 4071856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030921"/>
              <a:gd name="connsiteY0" fmla="*/ 0 h 6877051"/>
              <a:gd name="connsiteX1" fmla="*/ 2487931 w 5030921"/>
              <a:gd name="connsiteY1" fmla="*/ 0 h 6877051"/>
              <a:gd name="connsiteX2" fmla="*/ 3834825 w 5030921"/>
              <a:gd name="connsiteY2" fmla="*/ 5142514 h 6877051"/>
              <a:gd name="connsiteX3" fmla="*/ 4074118 w 5030921"/>
              <a:gd name="connsiteY3" fmla="*/ 5314407 h 6877051"/>
              <a:gd name="connsiteX4" fmla="*/ 4168140 w 5030921"/>
              <a:gd name="connsiteY4" fmla="*/ 5055407 h 6877051"/>
              <a:gd name="connsiteX5" fmla="*/ 3935730 w 5030921"/>
              <a:gd name="connsiteY5" fmla="*/ 4175425 h 6877051"/>
              <a:gd name="connsiteX6" fmla="*/ 4061460 w 5030921"/>
              <a:gd name="connsiteY6" fmla="*/ 3931157 h 6877051"/>
              <a:gd name="connsiteX7" fmla="*/ 4251960 w 5030921"/>
              <a:gd name="connsiteY7" fmla="*/ 4071856 h 6877051"/>
              <a:gd name="connsiteX8" fmla="*/ 5030921 w 5030921"/>
              <a:gd name="connsiteY8" fmla="*/ 6875699 h 6877051"/>
              <a:gd name="connsiteX9" fmla="*/ 0 w 5030921"/>
              <a:gd name="connsiteY9" fmla="*/ 6877051 h 6877051"/>
              <a:gd name="connsiteX10" fmla="*/ 0 w 5030921"/>
              <a:gd name="connsiteY10" fmla="*/ 0 h 6877051"/>
              <a:gd name="connsiteX0" fmla="*/ 0 w 4963865"/>
              <a:gd name="connsiteY0" fmla="*/ 0 h 6877051"/>
              <a:gd name="connsiteX1" fmla="*/ 2487931 w 4963865"/>
              <a:gd name="connsiteY1" fmla="*/ 0 h 6877051"/>
              <a:gd name="connsiteX2" fmla="*/ 3834825 w 4963865"/>
              <a:gd name="connsiteY2" fmla="*/ 5142514 h 6877051"/>
              <a:gd name="connsiteX3" fmla="*/ 4074118 w 4963865"/>
              <a:gd name="connsiteY3" fmla="*/ 5314407 h 6877051"/>
              <a:gd name="connsiteX4" fmla="*/ 4168140 w 4963865"/>
              <a:gd name="connsiteY4" fmla="*/ 5055407 h 6877051"/>
              <a:gd name="connsiteX5" fmla="*/ 3935730 w 4963865"/>
              <a:gd name="connsiteY5" fmla="*/ 4175425 h 6877051"/>
              <a:gd name="connsiteX6" fmla="*/ 4061460 w 4963865"/>
              <a:gd name="connsiteY6" fmla="*/ 3931157 h 6877051"/>
              <a:gd name="connsiteX7" fmla="*/ 4251960 w 4963865"/>
              <a:gd name="connsiteY7" fmla="*/ 4071856 h 6877051"/>
              <a:gd name="connsiteX8" fmla="*/ 4963865 w 4963865"/>
              <a:gd name="connsiteY8" fmla="*/ 6875699 h 6877051"/>
              <a:gd name="connsiteX9" fmla="*/ 0 w 4963865"/>
              <a:gd name="connsiteY9" fmla="*/ 6877051 h 6877051"/>
              <a:gd name="connsiteX10" fmla="*/ 0 w 4963865"/>
              <a:gd name="connsiteY10" fmla="*/ 0 h 6877051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024825" h="6881818">
                <a:moveTo>
                  <a:pt x="0" y="0"/>
                </a:moveTo>
                <a:lnTo>
                  <a:pt x="2487931" y="0"/>
                </a:lnTo>
                <a:lnTo>
                  <a:pt x="3834825" y="5142514"/>
                </a:lnTo>
                <a:cubicBezTo>
                  <a:pt x="3851116" y="5182666"/>
                  <a:pt x="3878538" y="5351369"/>
                  <a:pt x="4048718" y="5314407"/>
                </a:cubicBezTo>
                <a:cubicBezTo>
                  <a:pt x="4218898" y="5277445"/>
                  <a:pt x="4184015" y="5205230"/>
                  <a:pt x="4168140" y="5055407"/>
                </a:cubicBezTo>
                <a:lnTo>
                  <a:pt x="3935730" y="4175425"/>
                </a:lnTo>
                <a:cubicBezTo>
                  <a:pt x="3924300" y="4083966"/>
                  <a:pt x="3902710" y="3989870"/>
                  <a:pt x="4061460" y="3941355"/>
                </a:cubicBezTo>
                <a:cubicBezTo>
                  <a:pt x="4194810" y="3923207"/>
                  <a:pt x="4213860" y="4007005"/>
                  <a:pt x="4251960" y="4071856"/>
                </a:cubicBezTo>
                <a:lnTo>
                  <a:pt x="5024825" y="6881818"/>
                </a:lnTo>
                <a:lnTo>
                  <a:pt x="0" y="6877051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</p:spPr>
        <p:txBody>
          <a:bodyPr anchor="ctr"/>
          <a:lstStyle>
            <a:lvl1pPr algn="ctr">
              <a:defRPr baseline="-250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7B8C35C0-4758-2887-0763-E78795846C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3537" y="-1946"/>
            <a:ext cx="3601340" cy="6881814"/>
          </a:xfrm>
          <a:custGeom>
            <a:avLst/>
            <a:gdLst>
              <a:gd name="connsiteX0" fmla="*/ 3601340 w 3601340"/>
              <a:gd name="connsiteY0" fmla="*/ 0 h 6881814"/>
              <a:gd name="connsiteX1" fmla="*/ 0 w 3601340"/>
              <a:gd name="connsiteY1" fmla="*/ 0 h 6881814"/>
              <a:gd name="connsiteX2" fmla="*/ 0 w 3601340"/>
              <a:gd name="connsiteY2" fmla="*/ 6881815 h 6881814"/>
              <a:gd name="connsiteX3" fmla="*/ 1064235 w 3601340"/>
              <a:gd name="connsiteY3" fmla="*/ 6881815 h 6881814"/>
              <a:gd name="connsiteX4" fmla="*/ 1441045 w 3601340"/>
              <a:gd name="connsiteY4" fmla="*/ 5490188 h 6881814"/>
              <a:gd name="connsiteX5" fmla="*/ 1835678 w 3601340"/>
              <a:gd name="connsiteY5" fmla="*/ 4034957 h 6881814"/>
              <a:gd name="connsiteX6" fmla="*/ 2045724 w 3601340"/>
              <a:gd name="connsiteY6" fmla="*/ 3914112 h 6881814"/>
              <a:gd name="connsiteX7" fmla="*/ 2166660 w 3601340"/>
              <a:gd name="connsiteY7" fmla="*/ 4124001 h 6881814"/>
              <a:gd name="connsiteX8" fmla="*/ 1906966 w 3601340"/>
              <a:gd name="connsiteY8" fmla="*/ 5081858 h 6881814"/>
              <a:gd name="connsiteX9" fmla="*/ 2027902 w 3601340"/>
              <a:gd name="connsiteY9" fmla="*/ 5291747 h 6881814"/>
              <a:gd name="connsiteX10" fmla="*/ 2227765 w 3601340"/>
              <a:gd name="connsiteY10" fmla="*/ 5198887 h 6881814"/>
              <a:gd name="connsiteX11" fmla="*/ 2570204 w 3601340"/>
              <a:gd name="connsiteY11" fmla="*/ 3923016 h 6881814"/>
              <a:gd name="connsiteX12" fmla="*/ 2602029 w 3601340"/>
              <a:gd name="connsiteY12" fmla="*/ 3799627 h 6881814"/>
              <a:gd name="connsiteX13" fmla="*/ 3601340 w 3601340"/>
              <a:gd name="connsiteY13" fmla="*/ 0 h 6881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601340" h="6881814">
                <a:moveTo>
                  <a:pt x="3601340" y="0"/>
                </a:moveTo>
                <a:lnTo>
                  <a:pt x="0" y="0"/>
                </a:lnTo>
                <a:lnTo>
                  <a:pt x="0" y="6881815"/>
                </a:lnTo>
                <a:lnTo>
                  <a:pt x="1064235" y="6881815"/>
                </a:lnTo>
                <a:lnTo>
                  <a:pt x="1441045" y="5490188"/>
                </a:lnTo>
                <a:lnTo>
                  <a:pt x="1835678" y="4034957"/>
                </a:lnTo>
                <a:cubicBezTo>
                  <a:pt x="1859865" y="3943369"/>
                  <a:pt x="1954068" y="3889943"/>
                  <a:pt x="2045724" y="3914112"/>
                </a:cubicBezTo>
                <a:cubicBezTo>
                  <a:pt x="2137381" y="3938281"/>
                  <a:pt x="2190847" y="4032413"/>
                  <a:pt x="2166660" y="4124001"/>
                </a:cubicBezTo>
                <a:lnTo>
                  <a:pt x="1906966" y="5081858"/>
                </a:lnTo>
                <a:cubicBezTo>
                  <a:pt x="1882779" y="5173446"/>
                  <a:pt x="1936246" y="5267578"/>
                  <a:pt x="2027902" y="5291747"/>
                </a:cubicBezTo>
                <a:cubicBezTo>
                  <a:pt x="2109375" y="5313372"/>
                  <a:pt x="2193393" y="5272666"/>
                  <a:pt x="2227765" y="5198887"/>
                </a:cubicBezTo>
                <a:lnTo>
                  <a:pt x="2570204" y="3923016"/>
                </a:lnTo>
                <a:lnTo>
                  <a:pt x="2602029" y="3799627"/>
                </a:lnTo>
                <a:lnTo>
                  <a:pt x="3601340" y="0"/>
                </a:lnTo>
                <a:close/>
              </a:path>
            </a:pathLst>
          </a:custGeom>
          <a:solidFill>
            <a:srgbClr val="FFFFFF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01359A1-A1B1-9DC6-08B9-8042E7FBA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6889763" y="0"/>
            <a:ext cx="1822122" cy="6871447"/>
          </a:xfrm>
          <a:prstGeom prst="line">
            <a:avLst/>
          </a:prstGeom>
          <a:ln w="222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ooter Placeholder 8">
            <a:extLst>
              <a:ext uri="{FF2B5EF4-FFF2-40B4-BE49-F238E27FC236}">
                <a16:creationId xmlns:a16="http://schemas.microsoft.com/office/drawing/2014/main" id="{28D89004-F984-BB7D-2489-E7EC551298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24241" y="6290774"/>
            <a:ext cx="6637071" cy="365125"/>
          </a:xfrm>
          <a:prstGeom prst="rect">
            <a:avLst/>
          </a:prstGeom>
        </p:spPr>
        <p:txBody>
          <a:bodyPr/>
          <a:lstStyle>
            <a:lvl1pPr>
              <a:defRPr sz="1100" b="0" i="0" cap="all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Add footer here</a:t>
            </a:r>
          </a:p>
        </p:txBody>
      </p:sp>
      <p:sp>
        <p:nvSpPr>
          <p:cNvPr id="21" name="Slide Number Placeholder 9">
            <a:extLst>
              <a:ext uri="{FF2B5EF4-FFF2-40B4-BE49-F238E27FC236}">
                <a16:creationId xmlns:a16="http://schemas.microsoft.com/office/drawing/2014/main" id="{E2790754-E9EF-9F79-825B-5AB348DFA6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68546" y="6290774"/>
            <a:ext cx="617912" cy="365125"/>
          </a:xfrm>
          <a:prstGeom prst="rect">
            <a:avLst/>
          </a:prstGeom>
        </p:spPr>
        <p:txBody>
          <a:bodyPr/>
          <a:lstStyle>
            <a:lvl1pPr algn="r">
              <a:defRPr sz="1100" b="0" i="0">
                <a:solidFill>
                  <a:schemeClr val="tx1"/>
                </a:solidFill>
                <a:latin typeface="+mn-lt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9551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 (Single lin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96322" y="408820"/>
            <a:ext cx="8935507" cy="949467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3600" spc="1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Add title here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0D7E9A-1E17-C6A0-31A6-F6F620FF9E84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96322" y="1986061"/>
            <a:ext cx="5797550" cy="4015244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F200699-2797-D741-1EC1-B83FCA4B197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 flipH="1">
            <a:off x="7163691" y="0"/>
            <a:ext cx="5024825" cy="6858000"/>
          </a:xfrm>
          <a:custGeom>
            <a:avLst/>
            <a:gdLst>
              <a:gd name="connsiteX0" fmla="*/ 0 w 6064250"/>
              <a:gd name="connsiteY0" fmla="*/ 0 h 6877051"/>
              <a:gd name="connsiteX1" fmla="*/ 606425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6064250"/>
              <a:gd name="connsiteY0" fmla="*/ 0 h 6877051"/>
              <a:gd name="connsiteX1" fmla="*/ 584073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4028621 w 5840730"/>
              <a:gd name="connsiteY2" fmla="*/ 6887937 h 6887937"/>
              <a:gd name="connsiteX3" fmla="*/ 0 w 5840730"/>
              <a:gd name="connsiteY3" fmla="*/ 6877051 h 6887937"/>
              <a:gd name="connsiteX4" fmla="*/ 0 w 5840730"/>
              <a:gd name="connsiteY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028621 w 5840730"/>
              <a:gd name="connsiteY3" fmla="*/ 6887937 h 6887937"/>
              <a:gd name="connsiteX4" fmla="*/ 0 w 5840730"/>
              <a:gd name="connsiteY4" fmla="*/ 6877051 h 6887937"/>
              <a:gd name="connsiteX5" fmla="*/ 0 w 5840730"/>
              <a:gd name="connsiteY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028621 w 5840730"/>
              <a:gd name="connsiteY4" fmla="*/ 6887937 h 6887937"/>
              <a:gd name="connsiteX5" fmla="*/ 0 w 5840730"/>
              <a:gd name="connsiteY5" fmla="*/ 6877051 h 6887937"/>
              <a:gd name="connsiteX6" fmla="*/ 0 w 5840730"/>
              <a:gd name="connsiteY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785360 w 5840730"/>
              <a:gd name="connsiteY4" fmla="*/ 3926535 h 6887937"/>
              <a:gd name="connsiteX5" fmla="*/ 4028621 w 5840730"/>
              <a:gd name="connsiteY5" fmla="*/ 6887937 h 6887937"/>
              <a:gd name="connsiteX6" fmla="*/ 0 w 5840730"/>
              <a:gd name="connsiteY6" fmla="*/ 6877051 h 6887937"/>
              <a:gd name="connsiteX7" fmla="*/ 0 w 5840730"/>
              <a:gd name="connsiteY7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22520 w 5840730"/>
              <a:gd name="connsiteY5" fmla="*/ 3415995 h 6887937"/>
              <a:gd name="connsiteX6" fmla="*/ 4785360 w 5840730"/>
              <a:gd name="connsiteY6" fmla="*/ 3926535 h 6887937"/>
              <a:gd name="connsiteX7" fmla="*/ 4028621 w 5840730"/>
              <a:gd name="connsiteY7" fmla="*/ 6887937 h 6887937"/>
              <a:gd name="connsiteX8" fmla="*/ 0 w 5840730"/>
              <a:gd name="connsiteY8" fmla="*/ 6877051 h 6887937"/>
              <a:gd name="connsiteX9" fmla="*/ 0 w 5840730"/>
              <a:gd name="connsiteY9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4922520 w 5840730"/>
              <a:gd name="connsiteY6" fmla="*/ 3415995 h 6887937"/>
              <a:gd name="connsiteX7" fmla="*/ 4785360 w 5840730"/>
              <a:gd name="connsiteY7" fmla="*/ 3926535 h 6887937"/>
              <a:gd name="connsiteX8" fmla="*/ 4028621 w 5840730"/>
              <a:gd name="connsiteY8" fmla="*/ 6887937 h 6887937"/>
              <a:gd name="connsiteX9" fmla="*/ 0 w 5840730"/>
              <a:gd name="connsiteY9" fmla="*/ 6877051 h 6887937"/>
              <a:gd name="connsiteX10" fmla="*/ 0 w 5840730"/>
              <a:gd name="connsiteY10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922520 w 5840730"/>
              <a:gd name="connsiteY7" fmla="*/ 341599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457700 w 5840730"/>
              <a:gd name="connsiteY7" fmla="*/ 384271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213860 w 5840730"/>
              <a:gd name="connsiteY7" fmla="*/ 4757115 h 6887937"/>
              <a:gd name="connsiteX8" fmla="*/ 4457700 w 5840730"/>
              <a:gd name="connsiteY8" fmla="*/ 3842715 h 6887937"/>
              <a:gd name="connsiteX9" fmla="*/ 4785360 w 5840730"/>
              <a:gd name="connsiteY9" fmla="*/ 3926535 h 6887937"/>
              <a:gd name="connsiteX10" fmla="*/ 4028621 w 5840730"/>
              <a:gd name="connsiteY10" fmla="*/ 6887937 h 6887937"/>
              <a:gd name="connsiteX11" fmla="*/ 0 w 5840730"/>
              <a:gd name="connsiteY11" fmla="*/ 6877051 h 6887937"/>
              <a:gd name="connsiteX12" fmla="*/ 0 w 5840730"/>
              <a:gd name="connsiteY12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37760 w 5840730"/>
              <a:gd name="connsiteY5" fmla="*/ 16100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5681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33950 w 5840730"/>
              <a:gd name="connsiteY3" fmla="*/ 273781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61560 w 5840730"/>
              <a:gd name="connsiteY3" fmla="*/ 29435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42510 w 5840730"/>
              <a:gd name="connsiteY3" fmla="*/ 30197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560570 w 5840730"/>
              <a:gd name="connsiteY11" fmla="*/ 412084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09160 w 5840730"/>
              <a:gd name="connsiteY11" fmla="*/ 363316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655820 w 5840730"/>
              <a:gd name="connsiteY6" fmla="*/ 1770075 h 6887937"/>
              <a:gd name="connsiteX7" fmla="*/ 3893820 w 5840730"/>
              <a:gd name="connsiteY7" fmla="*/ 4688535 h 6887937"/>
              <a:gd name="connsiteX8" fmla="*/ 3992880 w 5840730"/>
              <a:gd name="connsiteY8" fmla="*/ 490570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3893820 w 5840730"/>
              <a:gd name="connsiteY6" fmla="*/ 4688535 h 6887937"/>
              <a:gd name="connsiteX7" fmla="*/ 3992880 w 5840730"/>
              <a:gd name="connsiteY7" fmla="*/ 490570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686300 w 5840730"/>
              <a:gd name="connsiteY10" fmla="*/ 371317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3893820 w 5840730"/>
              <a:gd name="connsiteY5" fmla="*/ 4688535 h 6887937"/>
              <a:gd name="connsiteX6" fmla="*/ 3992880 w 5840730"/>
              <a:gd name="connsiteY6" fmla="*/ 4905705 h 6887937"/>
              <a:gd name="connsiteX7" fmla="*/ 4213860 w 5840730"/>
              <a:gd name="connsiteY7" fmla="*/ 4757115 h 6887937"/>
              <a:gd name="connsiteX8" fmla="*/ 4457700 w 5840730"/>
              <a:gd name="connsiteY8" fmla="*/ 3842715 h 6887937"/>
              <a:gd name="connsiteX9" fmla="*/ 4686300 w 5840730"/>
              <a:gd name="connsiteY9" fmla="*/ 371317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3893820 w 5840730"/>
              <a:gd name="connsiteY4" fmla="*/ 4688535 h 6887937"/>
              <a:gd name="connsiteX5" fmla="*/ 3992880 w 5840730"/>
              <a:gd name="connsiteY5" fmla="*/ 4905705 h 6887937"/>
              <a:gd name="connsiteX6" fmla="*/ 4213860 w 5840730"/>
              <a:gd name="connsiteY6" fmla="*/ 4757115 h 6887937"/>
              <a:gd name="connsiteX7" fmla="*/ 4457700 w 5840730"/>
              <a:gd name="connsiteY7" fmla="*/ 3842715 h 6887937"/>
              <a:gd name="connsiteX8" fmla="*/ 4686300 w 5840730"/>
              <a:gd name="connsiteY8" fmla="*/ 3713175 h 6887937"/>
              <a:gd name="connsiteX9" fmla="*/ 4785360 w 5840730"/>
              <a:gd name="connsiteY9" fmla="*/ 3926535 h 6887937"/>
              <a:gd name="connsiteX10" fmla="*/ 4028621 w 5840730"/>
              <a:gd name="connsiteY10" fmla="*/ 6887937 h 6887937"/>
              <a:gd name="connsiteX11" fmla="*/ 0 w 5840730"/>
              <a:gd name="connsiteY11" fmla="*/ 6877051 h 6887937"/>
              <a:gd name="connsiteX12" fmla="*/ 0 w 5840730"/>
              <a:gd name="connsiteY12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3893820 w 5840730"/>
              <a:gd name="connsiteY3" fmla="*/ 4688535 h 6887937"/>
              <a:gd name="connsiteX4" fmla="*/ 3992880 w 5840730"/>
              <a:gd name="connsiteY4" fmla="*/ 4905705 h 6887937"/>
              <a:gd name="connsiteX5" fmla="*/ 4213860 w 5840730"/>
              <a:gd name="connsiteY5" fmla="*/ 4757115 h 6887937"/>
              <a:gd name="connsiteX6" fmla="*/ 4457700 w 5840730"/>
              <a:gd name="connsiteY6" fmla="*/ 3842715 h 6887937"/>
              <a:gd name="connsiteX7" fmla="*/ 4686300 w 5840730"/>
              <a:gd name="connsiteY7" fmla="*/ 371317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3893820 w 5840730"/>
              <a:gd name="connsiteY2" fmla="*/ 4688535 h 6887937"/>
              <a:gd name="connsiteX3" fmla="*/ 3992880 w 5840730"/>
              <a:gd name="connsiteY3" fmla="*/ 4905705 h 6887937"/>
              <a:gd name="connsiteX4" fmla="*/ 4213860 w 5840730"/>
              <a:gd name="connsiteY4" fmla="*/ 4757115 h 6887937"/>
              <a:gd name="connsiteX5" fmla="*/ 4457700 w 5840730"/>
              <a:gd name="connsiteY5" fmla="*/ 3842715 h 6887937"/>
              <a:gd name="connsiteX6" fmla="*/ 4686300 w 5840730"/>
              <a:gd name="connsiteY6" fmla="*/ 3713175 h 6887937"/>
              <a:gd name="connsiteX7" fmla="*/ 4785360 w 5840730"/>
              <a:gd name="connsiteY7" fmla="*/ 3926535 h 6887937"/>
              <a:gd name="connsiteX8" fmla="*/ 4028621 w 5840730"/>
              <a:gd name="connsiteY8" fmla="*/ 6887937 h 6887937"/>
              <a:gd name="connsiteX9" fmla="*/ 0 w 5840730"/>
              <a:gd name="connsiteY9" fmla="*/ 6877051 h 6887937"/>
              <a:gd name="connsiteX10" fmla="*/ 0 w 5840730"/>
              <a:gd name="connsiteY10" fmla="*/ 0 h 6887937"/>
              <a:gd name="connsiteX0" fmla="*/ 0 w 4790753"/>
              <a:gd name="connsiteY0" fmla="*/ 0 h 6887937"/>
              <a:gd name="connsiteX1" fmla="*/ 2674743 w 4790753"/>
              <a:gd name="connsiteY1" fmla="*/ 49345 h 6887937"/>
              <a:gd name="connsiteX2" fmla="*/ 3893820 w 4790753"/>
              <a:gd name="connsiteY2" fmla="*/ 4688535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97763 w 4790753"/>
              <a:gd name="connsiteY1" fmla="*/ 0 h 6887937"/>
              <a:gd name="connsiteX2" fmla="*/ 3893820 w 4790753"/>
              <a:gd name="connsiteY2" fmla="*/ 4688535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97763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310950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412040 w 4790753"/>
              <a:gd name="connsiteY2" fmla="*/ 3464777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244891 w 4790753"/>
              <a:gd name="connsiteY2" fmla="*/ 3464778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392375 w 4790753"/>
              <a:gd name="connsiteY2" fmla="*/ 3464779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392375 w 5110169"/>
              <a:gd name="connsiteY2" fmla="*/ 3464779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66000 w 5110169"/>
              <a:gd name="connsiteY2" fmla="*/ 4629324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16839 w 5110169"/>
              <a:gd name="connsiteY2" fmla="*/ 4550372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589019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53550 w 5110169"/>
              <a:gd name="connsiteY3" fmla="*/ 5034002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53550 w 5110169"/>
              <a:gd name="connsiteY3" fmla="*/ 5300466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4042040 w 5110169"/>
              <a:gd name="connsiteY3" fmla="*/ 5566930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05329 w 5110169"/>
              <a:gd name="connsiteY2" fmla="*/ 4974740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75832 w 5110169"/>
              <a:gd name="connsiteY2" fmla="*/ 5033954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198620 w 5110169"/>
              <a:gd name="connsiteY7" fmla="*/ 4133044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251960 w 5110169"/>
              <a:gd name="connsiteY7" fmla="*/ 4071856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030921"/>
              <a:gd name="connsiteY0" fmla="*/ 0 h 6877051"/>
              <a:gd name="connsiteX1" fmla="*/ 2487931 w 5030921"/>
              <a:gd name="connsiteY1" fmla="*/ 0 h 6877051"/>
              <a:gd name="connsiteX2" fmla="*/ 3834825 w 5030921"/>
              <a:gd name="connsiteY2" fmla="*/ 5142514 h 6877051"/>
              <a:gd name="connsiteX3" fmla="*/ 4074118 w 5030921"/>
              <a:gd name="connsiteY3" fmla="*/ 5314407 h 6877051"/>
              <a:gd name="connsiteX4" fmla="*/ 4168140 w 5030921"/>
              <a:gd name="connsiteY4" fmla="*/ 5055407 h 6877051"/>
              <a:gd name="connsiteX5" fmla="*/ 3935730 w 5030921"/>
              <a:gd name="connsiteY5" fmla="*/ 4175425 h 6877051"/>
              <a:gd name="connsiteX6" fmla="*/ 4061460 w 5030921"/>
              <a:gd name="connsiteY6" fmla="*/ 3931157 h 6877051"/>
              <a:gd name="connsiteX7" fmla="*/ 4251960 w 5030921"/>
              <a:gd name="connsiteY7" fmla="*/ 4071856 h 6877051"/>
              <a:gd name="connsiteX8" fmla="*/ 5030921 w 5030921"/>
              <a:gd name="connsiteY8" fmla="*/ 6875699 h 6877051"/>
              <a:gd name="connsiteX9" fmla="*/ 0 w 5030921"/>
              <a:gd name="connsiteY9" fmla="*/ 6877051 h 6877051"/>
              <a:gd name="connsiteX10" fmla="*/ 0 w 5030921"/>
              <a:gd name="connsiteY10" fmla="*/ 0 h 6877051"/>
              <a:gd name="connsiteX0" fmla="*/ 0 w 4963865"/>
              <a:gd name="connsiteY0" fmla="*/ 0 h 6877051"/>
              <a:gd name="connsiteX1" fmla="*/ 2487931 w 4963865"/>
              <a:gd name="connsiteY1" fmla="*/ 0 h 6877051"/>
              <a:gd name="connsiteX2" fmla="*/ 3834825 w 4963865"/>
              <a:gd name="connsiteY2" fmla="*/ 5142514 h 6877051"/>
              <a:gd name="connsiteX3" fmla="*/ 4074118 w 4963865"/>
              <a:gd name="connsiteY3" fmla="*/ 5314407 h 6877051"/>
              <a:gd name="connsiteX4" fmla="*/ 4168140 w 4963865"/>
              <a:gd name="connsiteY4" fmla="*/ 5055407 h 6877051"/>
              <a:gd name="connsiteX5" fmla="*/ 3935730 w 4963865"/>
              <a:gd name="connsiteY5" fmla="*/ 4175425 h 6877051"/>
              <a:gd name="connsiteX6" fmla="*/ 4061460 w 4963865"/>
              <a:gd name="connsiteY6" fmla="*/ 3931157 h 6877051"/>
              <a:gd name="connsiteX7" fmla="*/ 4251960 w 4963865"/>
              <a:gd name="connsiteY7" fmla="*/ 4071856 h 6877051"/>
              <a:gd name="connsiteX8" fmla="*/ 4963865 w 4963865"/>
              <a:gd name="connsiteY8" fmla="*/ 6875699 h 6877051"/>
              <a:gd name="connsiteX9" fmla="*/ 0 w 4963865"/>
              <a:gd name="connsiteY9" fmla="*/ 6877051 h 6877051"/>
              <a:gd name="connsiteX10" fmla="*/ 0 w 4963865"/>
              <a:gd name="connsiteY10" fmla="*/ 0 h 6877051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024825" h="6881818">
                <a:moveTo>
                  <a:pt x="0" y="0"/>
                </a:moveTo>
                <a:lnTo>
                  <a:pt x="2487931" y="0"/>
                </a:lnTo>
                <a:lnTo>
                  <a:pt x="3834825" y="5142514"/>
                </a:lnTo>
                <a:cubicBezTo>
                  <a:pt x="3851116" y="5182666"/>
                  <a:pt x="3878538" y="5351369"/>
                  <a:pt x="4048718" y="5314407"/>
                </a:cubicBezTo>
                <a:cubicBezTo>
                  <a:pt x="4218898" y="5277445"/>
                  <a:pt x="4184015" y="5205230"/>
                  <a:pt x="4168140" y="5055407"/>
                </a:cubicBezTo>
                <a:lnTo>
                  <a:pt x="3935730" y="4175425"/>
                </a:lnTo>
                <a:cubicBezTo>
                  <a:pt x="3924300" y="4083966"/>
                  <a:pt x="3902710" y="3989870"/>
                  <a:pt x="4061460" y="3941355"/>
                </a:cubicBezTo>
                <a:cubicBezTo>
                  <a:pt x="4194810" y="3923207"/>
                  <a:pt x="4213860" y="4007005"/>
                  <a:pt x="4251960" y="4071856"/>
                </a:cubicBezTo>
                <a:lnTo>
                  <a:pt x="5024825" y="6881818"/>
                </a:lnTo>
                <a:lnTo>
                  <a:pt x="0" y="6877051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</p:spPr>
        <p:txBody>
          <a:bodyPr anchor="ctr"/>
          <a:lstStyle>
            <a:lvl1pPr algn="ctr">
              <a:defRPr baseline="-250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Footer Placeholder 8">
            <a:extLst>
              <a:ext uri="{FF2B5EF4-FFF2-40B4-BE49-F238E27FC236}">
                <a16:creationId xmlns:a16="http://schemas.microsoft.com/office/drawing/2014/main" id="{28D89004-F984-BB7D-2489-E7EC551298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24241" y="6290774"/>
            <a:ext cx="6637071" cy="365125"/>
          </a:xfrm>
          <a:prstGeom prst="rect">
            <a:avLst/>
          </a:prstGeom>
        </p:spPr>
        <p:txBody>
          <a:bodyPr/>
          <a:lstStyle>
            <a:lvl1pPr>
              <a:defRPr sz="1100" b="0" i="0" cap="all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Add footer here</a:t>
            </a:r>
          </a:p>
        </p:txBody>
      </p:sp>
      <p:sp>
        <p:nvSpPr>
          <p:cNvPr id="21" name="Slide Number Placeholder 9">
            <a:extLst>
              <a:ext uri="{FF2B5EF4-FFF2-40B4-BE49-F238E27FC236}">
                <a16:creationId xmlns:a16="http://schemas.microsoft.com/office/drawing/2014/main" id="{E2790754-E9EF-9F79-825B-5AB348DFA6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68546" y="6290774"/>
            <a:ext cx="617912" cy="365125"/>
          </a:xfrm>
          <a:prstGeom prst="rect">
            <a:avLst/>
          </a:prstGeom>
        </p:spPr>
        <p:txBody>
          <a:bodyPr/>
          <a:lstStyle>
            <a:lvl1pPr algn="r">
              <a:defRPr sz="1100" b="0" i="0">
                <a:solidFill>
                  <a:schemeClr val="tx1"/>
                </a:solidFill>
                <a:latin typeface="+mn-lt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905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7B8C35C0-4758-2887-0763-E78795846C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3537" y="-1946"/>
            <a:ext cx="3601340" cy="6881814"/>
          </a:xfrm>
          <a:custGeom>
            <a:avLst/>
            <a:gdLst>
              <a:gd name="connsiteX0" fmla="*/ 3601340 w 3601340"/>
              <a:gd name="connsiteY0" fmla="*/ 0 h 6881814"/>
              <a:gd name="connsiteX1" fmla="*/ 0 w 3601340"/>
              <a:gd name="connsiteY1" fmla="*/ 0 h 6881814"/>
              <a:gd name="connsiteX2" fmla="*/ 0 w 3601340"/>
              <a:gd name="connsiteY2" fmla="*/ 6881815 h 6881814"/>
              <a:gd name="connsiteX3" fmla="*/ 1064235 w 3601340"/>
              <a:gd name="connsiteY3" fmla="*/ 6881815 h 6881814"/>
              <a:gd name="connsiteX4" fmla="*/ 1441045 w 3601340"/>
              <a:gd name="connsiteY4" fmla="*/ 5490188 h 6881814"/>
              <a:gd name="connsiteX5" fmla="*/ 1835678 w 3601340"/>
              <a:gd name="connsiteY5" fmla="*/ 4034957 h 6881814"/>
              <a:gd name="connsiteX6" fmla="*/ 2045724 w 3601340"/>
              <a:gd name="connsiteY6" fmla="*/ 3914112 h 6881814"/>
              <a:gd name="connsiteX7" fmla="*/ 2166660 w 3601340"/>
              <a:gd name="connsiteY7" fmla="*/ 4124001 h 6881814"/>
              <a:gd name="connsiteX8" fmla="*/ 1906966 w 3601340"/>
              <a:gd name="connsiteY8" fmla="*/ 5081858 h 6881814"/>
              <a:gd name="connsiteX9" fmla="*/ 2027902 w 3601340"/>
              <a:gd name="connsiteY9" fmla="*/ 5291747 h 6881814"/>
              <a:gd name="connsiteX10" fmla="*/ 2227765 w 3601340"/>
              <a:gd name="connsiteY10" fmla="*/ 5198887 h 6881814"/>
              <a:gd name="connsiteX11" fmla="*/ 2570204 w 3601340"/>
              <a:gd name="connsiteY11" fmla="*/ 3923016 h 6881814"/>
              <a:gd name="connsiteX12" fmla="*/ 2602029 w 3601340"/>
              <a:gd name="connsiteY12" fmla="*/ 3799627 h 6881814"/>
              <a:gd name="connsiteX13" fmla="*/ 3601340 w 3601340"/>
              <a:gd name="connsiteY13" fmla="*/ 0 h 6881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601340" h="6881814">
                <a:moveTo>
                  <a:pt x="3601340" y="0"/>
                </a:moveTo>
                <a:lnTo>
                  <a:pt x="0" y="0"/>
                </a:lnTo>
                <a:lnTo>
                  <a:pt x="0" y="6881815"/>
                </a:lnTo>
                <a:lnTo>
                  <a:pt x="1064235" y="6881815"/>
                </a:lnTo>
                <a:lnTo>
                  <a:pt x="1441045" y="5490188"/>
                </a:lnTo>
                <a:lnTo>
                  <a:pt x="1835678" y="4034957"/>
                </a:lnTo>
                <a:cubicBezTo>
                  <a:pt x="1859865" y="3943369"/>
                  <a:pt x="1954068" y="3889943"/>
                  <a:pt x="2045724" y="3914112"/>
                </a:cubicBezTo>
                <a:cubicBezTo>
                  <a:pt x="2137381" y="3938281"/>
                  <a:pt x="2190847" y="4032413"/>
                  <a:pt x="2166660" y="4124001"/>
                </a:cubicBezTo>
                <a:lnTo>
                  <a:pt x="1906966" y="5081858"/>
                </a:lnTo>
                <a:cubicBezTo>
                  <a:pt x="1882779" y="5173446"/>
                  <a:pt x="1936246" y="5267578"/>
                  <a:pt x="2027902" y="5291747"/>
                </a:cubicBezTo>
                <a:cubicBezTo>
                  <a:pt x="2109375" y="5313372"/>
                  <a:pt x="2193393" y="5272666"/>
                  <a:pt x="2227765" y="5198887"/>
                </a:cubicBezTo>
                <a:lnTo>
                  <a:pt x="2570204" y="3923016"/>
                </a:lnTo>
                <a:lnTo>
                  <a:pt x="2602029" y="3799627"/>
                </a:lnTo>
                <a:lnTo>
                  <a:pt x="3601340" y="0"/>
                </a:lnTo>
                <a:close/>
              </a:path>
            </a:pathLst>
          </a:custGeom>
          <a:solidFill>
            <a:srgbClr val="FFFFFF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96322" y="320040"/>
            <a:ext cx="6732237" cy="152400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3600" spc="1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Add title here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B00516E-9699-821C-0371-67A8478E101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96322" y="2252394"/>
            <a:ext cx="5797518" cy="2532966"/>
          </a:xfrm>
        </p:spPr>
        <p:txBody>
          <a:bodyPr lIns="91440" bIns="0" anchor="t">
            <a:normAutofit/>
          </a:bodyPr>
          <a:lstStyle>
            <a:lvl1pPr marL="0" indent="0">
              <a:spcBef>
                <a:spcPts val="600"/>
              </a:spcBef>
              <a:spcAft>
                <a:spcPts val="1800"/>
              </a:spcAft>
              <a:buNone/>
              <a:defRPr sz="1400"/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/>
              <a:t>Click to add text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01359A1-A1B1-9DC6-08B9-8042E7FBA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6889763" y="0"/>
            <a:ext cx="1822122" cy="6871447"/>
          </a:xfrm>
          <a:prstGeom prst="line">
            <a:avLst/>
          </a:prstGeom>
          <a:ln w="222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ooter Placeholder 8">
            <a:extLst>
              <a:ext uri="{FF2B5EF4-FFF2-40B4-BE49-F238E27FC236}">
                <a16:creationId xmlns:a16="http://schemas.microsoft.com/office/drawing/2014/main" id="{28D89004-F984-BB7D-2489-E7EC551298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24241" y="6290774"/>
            <a:ext cx="6637071" cy="365125"/>
          </a:xfrm>
          <a:prstGeom prst="rect">
            <a:avLst/>
          </a:prstGeom>
        </p:spPr>
        <p:txBody>
          <a:bodyPr/>
          <a:lstStyle>
            <a:lvl1pPr>
              <a:defRPr sz="1100" b="0" i="0" cap="all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Add footer here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F200699-2797-D741-1EC1-B83FCA4B197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 flipH="1">
            <a:off x="7163691" y="0"/>
            <a:ext cx="5024825" cy="6858000"/>
          </a:xfrm>
          <a:custGeom>
            <a:avLst/>
            <a:gdLst>
              <a:gd name="connsiteX0" fmla="*/ 0 w 6064250"/>
              <a:gd name="connsiteY0" fmla="*/ 0 h 6877051"/>
              <a:gd name="connsiteX1" fmla="*/ 606425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6064250"/>
              <a:gd name="connsiteY0" fmla="*/ 0 h 6877051"/>
              <a:gd name="connsiteX1" fmla="*/ 584073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4028621 w 5840730"/>
              <a:gd name="connsiteY2" fmla="*/ 6887937 h 6887937"/>
              <a:gd name="connsiteX3" fmla="*/ 0 w 5840730"/>
              <a:gd name="connsiteY3" fmla="*/ 6877051 h 6887937"/>
              <a:gd name="connsiteX4" fmla="*/ 0 w 5840730"/>
              <a:gd name="connsiteY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028621 w 5840730"/>
              <a:gd name="connsiteY3" fmla="*/ 6887937 h 6887937"/>
              <a:gd name="connsiteX4" fmla="*/ 0 w 5840730"/>
              <a:gd name="connsiteY4" fmla="*/ 6877051 h 6887937"/>
              <a:gd name="connsiteX5" fmla="*/ 0 w 5840730"/>
              <a:gd name="connsiteY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028621 w 5840730"/>
              <a:gd name="connsiteY4" fmla="*/ 6887937 h 6887937"/>
              <a:gd name="connsiteX5" fmla="*/ 0 w 5840730"/>
              <a:gd name="connsiteY5" fmla="*/ 6877051 h 6887937"/>
              <a:gd name="connsiteX6" fmla="*/ 0 w 5840730"/>
              <a:gd name="connsiteY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785360 w 5840730"/>
              <a:gd name="connsiteY4" fmla="*/ 3926535 h 6887937"/>
              <a:gd name="connsiteX5" fmla="*/ 4028621 w 5840730"/>
              <a:gd name="connsiteY5" fmla="*/ 6887937 h 6887937"/>
              <a:gd name="connsiteX6" fmla="*/ 0 w 5840730"/>
              <a:gd name="connsiteY6" fmla="*/ 6877051 h 6887937"/>
              <a:gd name="connsiteX7" fmla="*/ 0 w 5840730"/>
              <a:gd name="connsiteY7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22520 w 5840730"/>
              <a:gd name="connsiteY5" fmla="*/ 3415995 h 6887937"/>
              <a:gd name="connsiteX6" fmla="*/ 4785360 w 5840730"/>
              <a:gd name="connsiteY6" fmla="*/ 3926535 h 6887937"/>
              <a:gd name="connsiteX7" fmla="*/ 4028621 w 5840730"/>
              <a:gd name="connsiteY7" fmla="*/ 6887937 h 6887937"/>
              <a:gd name="connsiteX8" fmla="*/ 0 w 5840730"/>
              <a:gd name="connsiteY8" fmla="*/ 6877051 h 6887937"/>
              <a:gd name="connsiteX9" fmla="*/ 0 w 5840730"/>
              <a:gd name="connsiteY9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4922520 w 5840730"/>
              <a:gd name="connsiteY6" fmla="*/ 3415995 h 6887937"/>
              <a:gd name="connsiteX7" fmla="*/ 4785360 w 5840730"/>
              <a:gd name="connsiteY7" fmla="*/ 3926535 h 6887937"/>
              <a:gd name="connsiteX8" fmla="*/ 4028621 w 5840730"/>
              <a:gd name="connsiteY8" fmla="*/ 6887937 h 6887937"/>
              <a:gd name="connsiteX9" fmla="*/ 0 w 5840730"/>
              <a:gd name="connsiteY9" fmla="*/ 6877051 h 6887937"/>
              <a:gd name="connsiteX10" fmla="*/ 0 w 5840730"/>
              <a:gd name="connsiteY10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922520 w 5840730"/>
              <a:gd name="connsiteY7" fmla="*/ 341599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457700 w 5840730"/>
              <a:gd name="connsiteY7" fmla="*/ 384271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213860 w 5840730"/>
              <a:gd name="connsiteY7" fmla="*/ 4757115 h 6887937"/>
              <a:gd name="connsiteX8" fmla="*/ 4457700 w 5840730"/>
              <a:gd name="connsiteY8" fmla="*/ 3842715 h 6887937"/>
              <a:gd name="connsiteX9" fmla="*/ 4785360 w 5840730"/>
              <a:gd name="connsiteY9" fmla="*/ 3926535 h 6887937"/>
              <a:gd name="connsiteX10" fmla="*/ 4028621 w 5840730"/>
              <a:gd name="connsiteY10" fmla="*/ 6887937 h 6887937"/>
              <a:gd name="connsiteX11" fmla="*/ 0 w 5840730"/>
              <a:gd name="connsiteY11" fmla="*/ 6877051 h 6887937"/>
              <a:gd name="connsiteX12" fmla="*/ 0 w 5840730"/>
              <a:gd name="connsiteY12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37760 w 5840730"/>
              <a:gd name="connsiteY5" fmla="*/ 16100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5681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33950 w 5840730"/>
              <a:gd name="connsiteY3" fmla="*/ 273781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61560 w 5840730"/>
              <a:gd name="connsiteY3" fmla="*/ 29435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42510 w 5840730"/>
              <a:gd name="connsiteY3" fmla="*/ 30197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560570 w 5840730"/>
              <a:gd name="connsiteY11" fmla="*/ 412084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09160 w 5840730"/>
              <a:gd name="connsiteY11" fmla="*/ 363316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655820 w 5840730"/>
              <a:gd name="connsiteY6" fmla="*/ 1770075 h 6887937"/>
              <a:gd name="connsiteX7" fmla="*/ 3893820 w 5840730"/>
              <a:gd name="connsiteY7" fmla="*/ 4688535 h 6887937"/>
              <a:gd name="connsiteX8" fmla="*/ 3992880 w 5840730"/>
              <a:gd name="connsiteY8" fmla="*/ 490570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3893820 w 5840730"/>
              <a:gd name="connsiteY6" fmla="*/ 4688535 h 6887937"/>
              <a:gd name="connsiteX7" fmla="*/ 3992880 w 5840730"/>
              <a:gd name="connsiteY7" fmla="*/ 490570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686300 w 5840730"/>
              <a:gd name="connsiteY10" fmla="*/ 371317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3893820 w 5840730"/>
              <a:gd name="connsiteY5" fmla="*/ 4688535 h 6887937"/>
              <a:gd name="connsiteX6" fmla="*/ 3992880 w 5840730"/>
              <a:gd name="connsiteY6" fmla="*/ 4905705 h 6887937"/>
              <a:gd name="connsiteX7" fmla="*/ 4213860 w 5840730"/>
              <a:gd name="connsiteY7" fmla="*/ 4757115 h 6887937"/>
              <a:gd name="connsiteX8" fmla="*/ 4457700 w 5840730"/>
              <a:gd name="connsiteY8" fmla="*/ 3842715 h 6887937"/>
              <a:gd name="connsiteX9" fmla="*/ 4686300 w 5840730"/>
              <a:gd name="connsiteY9" fmla="*/ 371317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3893820 w 5840730"/>
              <a:gd name="connsiteY4" fmla="*/ 4688535 h 6887937"/>
              <a:gd name="connsiteX5" fmla="*/ 3992880 w 5840730"/>
              <a:gd name="connsiteY5" fmla="*/ 4905705 h 6887937"/>
              <a:gd name="connsiteX6" fmla="*/ 4213860 w 5840730"/>
              <a:gd name="connsiteY6" fmla="*/ 4757115 h 6887937"/>
              <a:gd name="connsiteX7" fmla="*/ 4457700 w 5840730"/>
              <a:gd name="connsiteY7" fmla="*/ 3842715 h 6887937"/>
              <a:gd name="connsiteX8" fmla="*/ 4686300 w 5840730"/>
              <a:gd name="connsiteY8" fmla="*/ 3713175 h 6887937"/>
              <a:gd name="connsiteX9" fmla="*/ 4785360 w 5840730"/>
              <a:gd name="connsiteY9" fmla="*/ 3926535 h 6887937"/>
              <a:gd name="connsiteX10" fmla="*/ 4028621 w 5840730"/>
              <a:gd name="connsiteY10" fmla="*/ 6887937 h 6887937"/>
              <a:gd name="connsiteX11" fmla="*/ 0 w 5840730"/>
              <a:gd name="connsiteY11" fmla="*/ 6877051 h 6887937"/>
              <a:gd name="connsiteX12" fmla="*/ 0 w 5840730"/>
              <a:gd name="connsiteY12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3893820 w 5840730"/>
              <a:gd name="connsiteY3" fmla="*/ 4688535 h 6887937"/>
              <a:gd name="connsiteX4" fmla="*/ 3992880 w 5840730"/>
              <a:gd name="connsiteY4" fmla="*/ 4905705 h 6887937"/>
              <a:gd name="connsiteX5" fmla="*/ 4213860 w 5840730"/>
              <a:gd name="connsiteY5" fmla="*/ 4757115 h 6887937"/>
              <a:gd name="connsiteX6" fmla="*/ 4457700 w 5840730"/>
              <a:gd name="connsiteY6" fmla="*/ 3842715 h 6887937"/>
              <a:gd name="connsiteX7" fmla="*/ 4686300 w 5840730"/>
              <a:gd name="connsiteY7" fmla="*/ 371317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3893820 w 5840730"/>
              <a:gd name="connsiteY2" fmla="*/ 4688535 h 6887937"/>
              <a:gd name="connsiteX3" fmla="*/ 3992880 w 5840730"/>
              <a:gd name="connsiteY3" fmla="*/ 4905705 h 6887937"/>
              <a:gd name="connsiteX4" fmla="*/ 4213860 w 5840730"/>
              <a:gd name="connsiteY4" fmla="*/ 4757115 h 6887937"/>
              <a:gd name="connsiteX5" fmla="*/ 4457700 w 5840730"/>
              <a:gd name="connsiteY5" fmla="*/ 3842715 h 6887937"/>
              <a:gd name="connsiteX6" fmla="*/ 4686300 w 5840730"/>
              <a:gd name="connsiteY6" fmla="*/ 3713175 h 6887937"/>
              <a:gd name="connsiteX7" fmla="*/ 4785360 w 5840730"/>
              <a:gd name="connsiteY7" fmla="*/ 3926535 h 6887937"/>
              <a:gd name="connsiteX8" fmla="*/ 4028621 w 5840730"/>
              <a:gd name="connsiteY8" fmla="*/ 6887937 h 6887937"/>
              <a:gd name="connsiteX9" fmla="*/ 0 w 5840730"/>
              <a:gd name="connsiteY9" fmla="*/ 6877051 h 6887937"/>
              <a:gd name="connsiteX10" fmla="*/ 0 w 5840730"/>
              <a:gd name="connsiteY10" fmla="*/ 0 h 6887937"/>
              <a:gd name="connsiteX0" fmla="*/ 0 w 4790753"/>
              <a:gd name="connsiteY0" fmla="*/ 0 h 6887937"/>
              <a:gd name="connsiteX1" fmla="*/ 2674743 w 4790753"/>
              <a:gd name="connsiteY1" fmla="*/ 49345 h 6887937"/>
              <a:gd name="connsiteX2" fmla="*/ 3893820 w 4790753"/>
              <a:gd name="connsiteY2" fmla="*/ 4688535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97763 w 4790753"/>
              <a:gd name="connsiteY1" fmla="*/ 0 h 6887937"/>
              <a:gd name="connsiteX2" fmla="*/ 3893820 w 4790753"/>
              <a:gd name="connsiteY2" fmla="*/ 4688535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97763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310950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412040 w 4790753"/>
              <a:gd name="connsiteY2" fmla="*/ 3464777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244891 w 4790753"/>
              <a:gd name="connsiteY2" fmla="*/ 3464778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392375 w 4790753"/>
              <a:gd name="connsiteY2" fmla="*/ 3464779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392375 w 5110169"/>
              <a:gd name="connsiteY2" fmla="*/ 3464779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66000 w 5110169"/>
              <a:gd name="connsiteY2" fmla="*/ 4629324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16839 w 5110169"/>
              <a:gd name="connsiteY2" fmla="*/ 4550372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589019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53550 w 5110169"/>
              <a:gd name="connsiteY3" fmla="*/ 5034002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53550 w 5110169"/>
              <a:gd name="connsiteY3" fmla="*/ 5300466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4042040 w 5110169"/>
              <a:gd name="connsiteY3" fmla="*/ 5566930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05329 w 5110169"/>
              <a:gd name="connsiteY2" fmla="*/ 4974740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75832 w 5110169"/>
              <a:gd name="connsiteY2" fmla="*/ 5033954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198620 w 5110169"/>
              <a:gd name="connsiteY7" fmla="*/ 4133044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251960 w 5110169"/>
              <a:gd name="connsiteY7" fmla="*/ 4071856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030921"/>
              <a:gd name="connsiteY0" fmla="*/ 0 h 6877051"/>
              <a:gd name="connsiteX1" fmla="*/ 2487931 w 5030921"/>
              <a:gd name="connsiteY1" fmla="*/ 0 h 6877051"/>
              <a:gd name="connsiteX2" fmla="*/ 3834825 w 5030921"/>
              <a:gd name="connsiteY2" fmla="*/ 5142514 h 6877051"/>
              <a:gd name="connsiteX3" fmla="*/ 4074118 w 5030921"/>
              <a:gd name="connsiteY3" fmla="*/ 5314407 h 6877051"/>
              <a:gd name="connsiteX4" fmla="*/ 4168140 w 5030921"/>
              <a:gd name="connsiteY4" fmla="*/ 5055407 h 6877051"/>
              <a:gd name="connsiteX5" fmla="*/ 3935730 w 5030921"/>
              <a:gd name="connsiteY5" fmla="*/ 4175425 h 6877051"/>
              <a:gd name="connsiteX6" fmla="*/ 4061460 w 5030921"/>
              <a:gd name="connsiteY6" fmla="*/ 3931157 h 6877051"/>
              <a:gd name="connsiteX7" fmla="*/ 4251960 w 5030921"/>
              <a:gd name="connsiteY7" fmla="*/ 4071856 h 6877051"/>
              <a:gd name="connsiteX8" fmla="*/ 5030921 w 5030921"/>
              <a:gd name="connsiteY8" fmla="*/ 6875699 h 6877051"/>
              <a:gd name="connsiteX9" fmla="*/ 0 w 5030921"/>
              <a:gd name="connsiteY9" fmla="*/ 6877051 h 6877051"/>
              <a:gd name="connsiteX10" fmla="*/ 0 w 5030921"/>
              <a:gd name="connsiteY10" fmla="*/ 0 h 6877051"/>
              <a:gd name="connsiteX0" fmla="*/ 0 w 4963865"/>
              <a:gd name="connsiteY0" fmla="*/ 0 h 6877051"/>
              <a:gd name="connsiteX1" fmla="*/ 2487931 w 4963865"/>
              <a:gd name="connsiteY1" fmla="*/ 0 h 6877051"/>
              <a:gd name="connsiteX2" fmla="*/ 3834825 w 4963865"/>
              <a:gd name="connsiteY2" fmla="*/ 5142514 h 6877051"/>
              <a:gd name="connsiteX3" fmla="*/ 4074118 w 4963865"/>
              <a:gd name="connsiteY3" fmla="*/ 5314407 h 6877051"/>
              <a:gd name="connsiteX4" fmla="*/ 4168140 w 4963865"/>
              <a:gd name="connsiteY4" fmla="*/ 5055407 h 6877051"/>
              <a:gd name="connsiteX5" fmla="*/ 3935730 w 4963865"/>
              <a:gd name="connsiteY5" fmla="*/ 4175425 h 6877051"/>
              <a:gd name="connsiteX6" fmla="*/ 4061460 w 4963865"/>
              <a:gd name="connsiteY6" fmla="*/ 3931157 h 6877051"/>
              <a:gd name="connsiteX7" fmla="*/ 4251960 w 4963865"/>
              <a:gd name="connsiteY7" fmla="*/ 4071856 h 6877051"/>
              <a:gd name="connsiteX8" fmla="*/ 4963865 w 4963865"/>
              <a:gd name="connsiteY8" fmla="*/ 6875699 h 6877051"/>
              <a:gd name="connsiteX9" fmla="*/ 0 w 4963865"/>
              <a:gd name="connsiteY9" fmla="*/ 6877051 h 6877051"/>
              <a:gd name="connsiteX10" fmla="*/ 0 w 4963865"/>
              <a:gd name="connsiteY10" fmla="*/ 0 h 6877051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024825" h="6881818">
                <a:moveTo>
                  <a:pt x="0" y="0"/>
                </a:moveTo>
                <a:lnTo>
                  <a:pt x="2487931" y="0"/>
                </a:lnTo>
                <a:lnTo>
                  <a:pt x="3834825" y="5142514"/>
                </a:lnTo>
                <a:cubicBezTo>
                  <a:pt x="3851116" y="5182666"/>
                  <a:pt x="3878538" y="5351369"/>
                  <a:pt x="4048718" y="5314407"/>
                </a:cubicBezTo>
                <a:cubicBezTo>
                  <a:pt x="4218898" y="5277445"/>
                  <a:pt x="4184015" y="5205230"/>
                  <a:pt x="4168140" y="5055407"/>
                </a:cubicBezTo>
                <a:lnTo>
                  <a:pt x="3935730" y="4175425"/>
                </a:lnTo>
                <a:cubicBezTo>
                  <a:pt x="3924300" y="4083966"/>
                  <a:pt x="3902710" y="3989870"/>
                  <a:pt x="4061460" y="3941355"/>
                </a:cubicBezTo>
                <a:cubicBezTo>
                  <a:pt x="4194810" y="3923207"/>
                  <a:pt x="4213860" y="4007005"/>
                  <a:pt x="4251960" y="4071856"/>
                </a:cubicBezTo>
                <a:lnTo>
                  <a:pt x="5024825" y="6881818"/>
                </a:lnTo>
                <a:lnTo>
                  <a:pt x="0" y="6877051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</p:spPr>
        <p:txBody>
          <a:bodyPr anchor="ctr"/>
          <a:lstStyle>
            <a:lvl1pPr algn="ctr">
              <a:defRPr baseline="-250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Slide Number Placeholder 9">
            <a:extLst>
              <a:ext uri="{FF2B5EF4-FFF2-40B4-BE49-F238E27FC236}">
                <a16:creationId xmlns:a16="http://schemas.microsoft.com/office/drawing/2014/main" id="{E2790754-E9EF-9F79-825B-5AB348DFA6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68546" y="6290774"/>
            <a:ext cx="617912" cy="365125"/>
          </a:xfrm>
          <a:prstGeom prst="rect">
            <a:avLst/>
          </a:prstGeom>
        </p:spPr>
        <p:txBody>
          <a:bodyPr/>
          <a:lstStyle>
            <a:lvl1pPr algn="r">
              <a:defRPr sz="1100" b="0" i="0">
                <a:solidFill>
                  <a:schemeClr val="tx1"/>
                </a:solidFill>
                <a:latin typeface="+mn-lt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B38829F9-FA07-E84B-ED85-A3958046CB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04430" y="5008931"/>
            <a:ext cx="3842918" cy="435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9794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8319A446-9DC9-77CB-F6E0-D5CC1C0C8D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233290" y="0"/>
            <a:ext cx="2740011" cy="6850028"/>
            <a:chOff x="8233290" y="0"/>
            <a:chExt cx="2740011" cy="6850028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E51D0537-C777-0B20-2AE3-6DD522E2421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33290" y="0"/>
              <a:ext cx="2740011" cy="6850028"/>
            </a:xfrm>
            <a:prstGeom prst="rect">
              <a:avLst/>
            </a:prstGeom>
          </p:spPr>
        </p:pic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64F46914-ADE7-0BE9-0C39-280FE8F3B9C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001841" y="4372451"/>
              <a:ext cx="878334" cy="1705001"/>
            </a:xfrm>
            <a:prstGeom prst="rect">
              <a:avLst/>
            </a:prstGeom>
          </p:spPr>
        </p:pic>
      </p:grp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4D27DC4C-0653-4DB5-ABFE-50764C59AD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995403" y="1894376"/>
            <a:ext cx="2847975" cy="339089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47368" y="270880"/>
            <a:ext cx="11297264" cy="1524000"/>
          </a:xfrm>
        </p:spPr>
        <p:txBody>
          <a:bodyPr anchor="ctr">
            <a:normAutofit/>
          </a:bodyPr>
          <a:lstStyle>
            <a:lvl1pPr algn="ctr">
              <a:lnSpc>
                <a:spcPct val="90000"/>
              </a:lnSpc>
              <a:defRPr sz="3600" spc="1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Add title here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B00516E-9699-821C-0371-67A8478E101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318352" y="1894376"/>
            <a:ext cx="2847975" cy="3390899"/>
          </a:xfrm>
          <a:prstGeom prst="roundRect">
            <a:avLst/>
          </a:prstGeom>
          <a:solidFill>
            <a:schemeClr val="accent1">
              <a:alpha val="10000"/>
            </a:schemeClr>
          </a:solidFill>
          <a:ln w="31750">
            <a:solidFill>
              <a:schemeClr val="accent1"/>
            </a:solidFill>
          </a:ln>
        </p:spPr>
        <p:txBody>
          <a:bodyPr lIns="0" tIns="274320" bIns="0" anchor="t">
            <a:normAutofit/>
          </a:bodyPr>
          <a:lstStyle>
            <a:lvl1pPr marL="0" indent="0" algn="ctr">
              <a:spcBef>
                <a:spcPts val="600"/>
              </a:spcBef>
              <a:spcAft>
                <a:spcPts val="1800"/>
              </a:spcAft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r>
              <a:rPr lang="en-US"/>
              <a:t>Add Subtitle here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87E0A2EC-564E-BDA2-2E74-CEA1D54B10C9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2239419" y="2833688"/>
            <a:ext cx="1005840" cy="914400"/>
          </a:xfrm>
        </p:spPr>
        <p:txBody>
          <a:bodyPr>
            <a:normAutofit/>
          </a:bodyPr>
          <a:lstStyle>
            <a:lvl1pPr algn="ctr"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6DA7890-E49A-5536-1939-2B9589558EF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05817" y="3989405"/>
            <a:ext cx="2275880" cy="893763"/>
          </a:xfrm>
        </p:spPr>
        <p:txBody>
          <a:bodyPr>
            <a:noAutofit/>
          </a:bodyPr>
          <a:lstStyle>
            <a:lvl1pPr marL="0" indent="0" algn="ctr">
              <a:buNone/>
              <a:defRPr sz="1400"/>
            </a:lvl1pPr>
            <a:lvl2pPr marL="201168" indent="0">
              <a:buNone/>
              <a:defRPr sz="1200"/>
            </a:lvl2pPr>
            <a:lvl3pPr marL="384048" indent="0">
              <a:buNone/>
              <a:defRPr sz="1200"/>
            </a:lvl3pPr>
            <a:lvl4pPr marL="566928" indent="0">
              <a:buNone/>
              <a:defRPr sz="1200"/>
            </a:lvl4pPr>
            <a:lvl5pPr marL="749808" indent="0">
              <a:buNone/>
              <a:defRPr sz="12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8" name="Text Placeholder 12">
            <a:extLst>
              <a:ext uri="{FF2B5EF4-FFF2-40B4-BE49-F238E27FC236}">
                <a16:creationId xmlns:a16="http://schemas.microsoft.com/office/drawing/2014/main" id="{4A1E2517-8244-627B-E6B6-4EF4FEDCA10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51092" y="1894376"/>
            <a:ext cx="2847975" cy="3390899"/>
          </a:xfrm>
          <a:prstGeom prst="roundRect">
            <a:avLst/>
          </a:prstGeom>
          <a:solidFill>
            <a:schemeClr val="accent1">
              <a:alpha val="10000"/>
            </a:schemeClr>
          </a:solidFill>
          <a:ln w="31750">
            <a:solidFill>
              <a:schemeClr val="accent1"/>
            </a:solidFill>
          </a:ln>
        </p:spPr>
        <p:txBody>
          <a:bodyPr lIns="0" tIns="274320" bIns="0" anchor="t">
            <a:normAutofit/>
          </a:bodyPr>
          <a:lstStyle>
            <a:lvl1pPr marL="0" indent="0" algn="ctr">
              <a:spcBef>
                <a:spcPts val="600"/>
              </a:spcBef>
              <a:spcAft>
                <a:spcPts val="1800"/>
              </a:spcAft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r>
              <a:rPr lang="en-US"/>
              <a:t>Add Subtitle here</a:t>
            </a:r>
          </a:p>
        </p:txBody>
      </p:sp>
      <p:sp>
        <p:nvSpPr>
          <p:cNvPr id="18" name="Picture Placeholder 16">
            <a:extLst>
              <a:ext uri="{FF2B5EF4-FFF2-40B4-BE49-F238E27FC236}">
                <a16:creationId xmlns:a16="http://schemas.microsoft.com/office/drawing/2014/main" id="{054FC79A-A756-FC67-CBF8-0078E8F8C1A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572159" y="2954840"/>
            <a:ext cx="1005840" cy="914400"/>
          </a:xfrm>
        </p:spPr>
        <p:txBody>
          <a:bodyPr>
            <a:normAutofit/>
          </a:bodyPr>
          <a:lstStyle>
            <a:lvl1pPr algn="ctr"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EBE00383-F339-E668-9399-D2DC9718C39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938557" y="3989404"/>
            <a:ext cx="2275880" cy="893763"/>
          </a:xfrm>
        </p:spPr>
        <p:txBody>
          <a:bodyPr>
            <a:noAutofit/>
          </a:bodyPr>
          <a:lstStyle>
            <a:lvl1pPr marL="0" indent="0" algn="ctr">
              <a:buNone/>
              <a:defRPr sz="1400"/>
            </a:lvl1pPr>
            <a:lvl2pPr marL="201168" indent="0">
              <a:buNone/>
              <a:defRPr sz="1200"/>
            </a:lvl2pPr>
            <a:lvl3pPr marL="384048" indent="0">
              <a:buNone/>
              <a:defRPr sz="1200"/>
            </a:lvl3pPr>
            <a:lvl4pPr marL="566928" indent="0">
              <a:buNone/>
              <a:defRPr sz="1200"/>
            </a:lvl4pPr>
            <a:lvl5pPr marL="749808" indent="0">
              <a:buNone/>
              <a:defRPr sz="12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71A788CA-392F-F29F-08CD-FBCB24BA793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995403" y="1894376"/>
            <a:ext cx="2847975" cy="3390899"/>
          </a:xfrm>
          <a:prstGeom prst="roundRect">
            <a:avLst/>
          </a:prstGeom>
          <a:solidFill>
            <a:schemeClr val="accent1">
              <a:alpha val="10000"/>
            </a:schemeClr>
          </a:solidFill>
          <a:ln w="31750">
            <a:solidFill>
              <a:schemeClr val="accent1"/>
            </a:solidFill>
          </a:ln>
        </p:spPr>
        <p:txBody>
          <a:bodyPr lIns="0" tIns="274320" bIns="0" anchor="t">
            <a:normAutofit/>
          </a:bodyPr>
          <a:lstStyle>
            <a:lvl1pPr marL="0" indent="0" algn="ctr">
              <a:spcBef>
                <a:spcPts val="600"/>
              </a:spcBef>
              <a:spcAft>
                <a:spcPts val="1800"/>
              </a:spcAft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r>
              <a:rPr lang="en-US"/>
              <a:t>Add Subtitle here</a:t>
            </a:r>
          </a:p>
        </p:txBody>
      </p:sp>
      <p:sp>
        <p:nvSpPr>
          <p:cNvPr id="19" name="Picture Placeholder 16">
            <a:extLst>
              <a:ext uri="{FF2B5EF4-FFF2-40B4-BE49-F238E27FC236}">
                <a16:creationId xmlns:a16="http://schemas.microsoft.com/office/drawing/2014/main" id="{6E7FBECC-1456-B16C-B42F-61BAE986F27C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916470" y="2833688"/>
            <a:ext cx="1005840" cy="914400"/>
          </a:xfrm>
        </p:spPr>
        <p:txBody>
          <a:bodyPr>
            <a:normAutofit/>
          </a:bodyPr>
          <a:lstStyle>
            <a:lvl1pPr algn="ctr"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984A0CD0-C9DF-C8B2-FEE6-05F2F040324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282868" y="3989404"/>
            <a:ext cx="2275880" cy="893763"/>
          </a:xfrm>
        </p:spPr>
        <p:txBody>
          <a:bodyPr>
            <a:noAutofit/>
          </a:bodyPr>
          <a:lstStyle>
            <a:lvl1pPr marL="0" indent="0" algn="ctr">
              <a:buNone/>
              <a:defRPr sz="1400"/>
            </a:lvl1pPr>
            <a:lvl2pPr marL="201168" indent="0">
              <a:buNone/>
              <a:defRPr sz="1200"/>
            </a:lvl2pPr>
            <a:lvl3pPr marL="384048" indent="0">
              <a:buNone/>
              <a:defRPr sz="1200"/>
            </a:lvl3pPr>
            <a:lvl4pPr marL="566928" indent="0">
              <a:buNone/>
              <a:defRPr sz="1200"/>
            </a:lvl4pPr>
            <a:lvl5pPr marL="749808" indent="0">
              <a:buNone/>
              <a:defRPr sz="12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4" name="Footer Placeholder 8">
            <a:extLst>
              <a:ext uri="{FF2B5EF4-FFF2-40B4-BE49-F238E27FC236}">
                <a16:creationId xmlns:a16="http://schemas.microsoft.com/office/drawing/2014/main" id="{28D89004-F984-BB7D-2489-E7EC551298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24241" y="6290774"/>
            <a:ext cx="6637071" cy="365125"/>
          </a:xfrm>
          <a:prstGeom prst="rect">
            <a:avLst/>
          </a:prstGeom>
        </p:spPr>
        <p:txBody>
          <a:bodyPr/>
          <a:lstStyle>
            <a:lvl1pPr>
              <a:defRPr sz="1100" b="0" i="0" cap="all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Add footer here</a:t>
            </a:r>
          </a:p>
        </p:txBody>
      </p:sp>
      <p:sp>
        <p:nvSpPr>
          <p:cNvPr id="21" name="Slide Number Placeholder 9">
            <a:extLst>
              <a:ext uri="{FF2B5EF4-FFF2-40B4-BE49-F238E27FC236}">
                <a16:creationId xmlns:a16="http://schemas.microsoft.com/office/drawing/2014/main" id="{E2790754-E9EF-9F79-825B-5AB348DFA6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68546" y="6290774"/>
            <a:ext cx="617912" cy="365125"/>
          </a:xfrm>
          <a:prstGeom prst="rect">
            <a:avLst/>
          </a:prstGeom>
        </p:spPr>
        <p:txBody>
          <a:bodyPr/>
          <a:lstStyle>
            <a:lvl1pPr algn="r">
              <a:defRPr sz="1100" b="0" i="0">
                <a:solidFill>
                  <a:schemeClr val="tx1"/>
                </a:solidFill>
                <a:latin typeface="+mn-lt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0124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mparison 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8319A446-9DC9-77CB-F6E0-D5CC1C0C8D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233290" y="0"/>
            <a:ext cx="2740011" cy="6850028"/>
            <a:chOff x="8233290" y="0"/>
            <a:chExt cx="2740011" cy="6850028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E51D0537-C777-0B20-2AE3-6DD522E2421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33290" y="0"/>
              <a:ext cx="2740011" cy="6850028"/>
            </a:xfrm>
            <a:prstGeom prst="rect">
              <a:avLst/>
            </a:prstGeom>
          </p:spPr>
        </p:pic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64F46914-ADE7-0BE9-0C39-280FE8F3B9C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001841" y="4372451"/>
              <a:ext cx="878334" cy="1705001"/>
            </a:xfrm>
            <a:prstGeom prst="rect">
              <a:avLst/>
            </a:prstGeom>
          </p:spPr>
        </p:pic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30CF8376-A762-054E-EA3C-FF9430AD9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9099" y="286603"/>
            <a:ext cx="11373803" cy="1450757"/>
          </a:xfrm>
        </p:spPr>
        <p:txBody>
          <a:bodyPr anchor="ctr">
            <a:normAutofit/>
          </a:bodyPr>
          <a:lstStyle>
            <a:lvl1pPr algn="ctr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Add title here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B00516E-9699-821C-0371-67A8478E101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318352" y="1894376"/>
            <a:ext cx="2847975" cy="3390899"/>
          </a:xfrm>
          <a:prstGeom prst="roundRect">
            <a:avLst/>
          </a:prstGeom>
          <a:solidFill>
            <a:schemeClr val="tx1"/>
          </a:solidFill>
          <a:ln w="31750">
            <a:solidFill>
              <a:schemeClr val="accent1"/>
            </a:solidFill>
          </a:ln>
        </p:spPr>
        <p:txBody>
          <a:bodyPr lIns="0" tIns="274320" bIns="0" anchor="t">
            <a:normAutofit/>
          </a:bodyPr>
          <a:lstStyle>
            <a:lvl1pPr marL="0" indent="0" algn="ctr">
              <a:spcBef>
                <a:spcPts val="600"/>
              </a:spcBef>
              <a:spcAft>
                <a:spcPts val="1800"/>
              </a:spcAft>
              <a:buNone/>
              <a:defRPr sz="2400">
                <a:solidFill>
                  <a:schemeClr val="accent1"/>
                </a:solidFill>
                <a:latin typeface="+mj-lt"/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r>
              <a:rPr lang="en-US"/>
              <a:t>Add Subtitle here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87E0A2EC-564E-BDA2-2E74-CEA1D54B10C9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2239419" y="2833688"/>
            <a:ext cx="1005840" cy="914400"/>
          </a:xfrm>
        </p:spPr>
        <p:txBody>
          <a:bodyPr>
            <a:normAutofit/>
          </a:bodyPr>
          <a:lstStyle>
            <a:lvl1pPr algn="ctr"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6DA7890-E49A-5536-1939-2B9589558EF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05817" y="3989405"/>
            <a:ext cx="2275880" cy="893763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  <a:lvl2pPr marL="201168" indent="0">
              <a:buNone/>
              <a:defRPr sz="1200"/>
            </a:lvl2pPr>
            <a:lvl3pPr marL="384048" indent="0">
              <a:buNone/>
              <a:defRPr sz="1200"/>
            </a:lvl3pPr>
            <a:lvl4pPr marL="566928" indent="0">
              <a:buNone/>
              <a:defRPr sz="1200"/>
            </a:lvl4pPr>
            <a:lvl5pPr marL="749808" indent="0">
              <a:buNone/>
              <a:defRPr sz="12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8" name="Text Placeholder 12">
            <a:extLst>
              <a:ext uri="{FF2B5EF4-FFF2-40B4-BE49-F238E27FC236}">
                <a16:creationId xmlns:a16="http://schemas.microsoft.com/office/drawing/2014/main" id="{4A1E2517-8244-627B-E6B6-4EF4FEDCA10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51092" y="1894376"/>
            <a:ext cx="2847975" cy="3390899"/>
          </a:xfrm>
          <a:prstGeom prst="roundRect">
            <a:avLst/>
          </a:prstGeom>
          <a:solidFill>
            <a:schemeClr val="tx1"/>
          </a:solidFill>
          <a:ln w="31750">
            <a:solidFill>
              <a:schemeClr val="accent1"/>
            </a:solidFill>
          </a:ln>
        </p:spPr>
        <p:txBody>
          <a:bodyPr lIns="0" tIns="274320" bIns="0" anchor="t">
            <a:normAutofit/>
          </a:bodyPr>
          <a:lstStyle>
            <a:lvl1pPr marL="0" indent="0" algn="ctr">
              <a:spcBef>
                <a:spcPts val="600"/>
              </a:spcBef>
              <a:spcAft>
                <a:spcPts val="1800"/>
              </a:spcAft>
              <a:buNone/>
              <a:defRPr sz="2400">
                <a:solidFill>
                  <a:schemeClr val="accent1"/>
                </a:solidFill>
                <a:latin typeface="+mj-lt"/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r>
              <a:rPr lang="en-US"/>
              <a:t>Add Subtitle here</a:t>
            </a:r>
          </a:p>
        </p:txBody>
      </p:sp>
      <p:sp>
        <p:nvSpPr>
          <p:cNvPr id="18" name="Picture Placeholder 16">
            <a:extLst>
              <a:ext uri="{FF2B5EF4-FFF2-40B4-BE49-F238E27FC236}">
                <a16:creationId xmlns:a16="http://schemas.microsoft.com/office/drawing/2014/main" id="{054FC79A-A756-FC67-CBF8-0078E8F8C1A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572159" y="2954840"/>
            <a:ext cx="1005840" cy="914400"/>
          </a:xfrm>
        </p:spPr>
        <p:txBody>
          <a:bodyPr>
            <a:normAutofit/>
          </a:bodyPr>
          <a:lstStyle>
            <a:lvl1pPr algn="ctr"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EBE00383-F339-E668-9399-D2DC9718C39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938557" y="3989404"/>
            <a:ext cx="2275880" cy="893763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  <a:lvl2pPr marL="201168" indent="0">
              <a:buNone/>
              <a:defRPr sz="1200"/>
            </a:lvl2pPr>
            <a:lvl3pPr marL="384048" indent="0">
              <a:buNone/>
              <a:defRPr sz="1200"/>
            </a:lvl3pPr>
            <a:lvl4pPr marL="566928" indent="0">
              <a:buNone/>
              <a:defRPr sz="1200"/>
            </a:lvl4pPr>
            <a:lvl5pPr marL="749808" indent="0">
              <a:buNone/>
              <a:defRPr sz="12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71A788CA-392F-F29F-08CD-FBCB24BA793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995403" y="1894376"/>
            <a:ext cx="2847975" cy="3390899"/>
          </a:xfrm>
          <a:prstGeom prst="roundRect">
            <a:avLst/>
          </a:prstGeom>
          <a:solidFill>
            <a:schemeClr val="tx1"/>
          </a:solidFill>
          <a:ln w="31750">
            <a:solidFill>
              <a:schemeClr val="accent1"/>
            </a:solidFill>
          </a:ln>
        </p:spPr>
        <p:txBody>
          <a:bodyPr lIns="0" tIns="274320" bIns="0" anchor="t">
            <a:normAutofit/>
          </a:bodyPr>
          <a:lstStyle>
            <a:lvl1pPr marL="0" indent="0" algn="ctr">
              <a:spcBef>
                <a:spcPts val="600"/>
              </a:spcBef>
              <a:spcAft>
                <a:spcPts val="1800"/>
              </a:spcAft>
              <a:buNone/>
              <a:defRPr sz="2400">
                <a:solidFill>
                  <a:schemeClr val="accent1"/>
                </a:solidFill>
                <a:latin typeface="+mj-lt"/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r>
              <a:rPr lang="en-US"/>
              <a:t>Add Subtitle here</a:t>
            </a:r>
          </a:p>
        </p:txBody>
      </p:sp>
      <p:sp>
        <p:nvSpPr>
          <p:cNvPr id="19" name="Picture Placeholder 16">
            <a:extLst>
              <a:ext uri="{FF2B5EF4-FFF2-40B4-BE49-F238E27FC236}">
                <a16:creationId xmlns:a16="http://schemas.microsoft.com/office/drawing/2014/main" id="{6E7FBECC-1456-B16C-B42F-61BAE986F27C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916470" y="2833688"/>
            <a:ext cx="1005840" cy="914400"/>
          </a:xfrm>
        </p:spPr>
        <p:txBody>
          <a:bodyPr>
            <a:normAutofit/>
          </a:bodyPr>
          <a:lstStyle>
            <a:lvl1pPr algn="ctr"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984A0CD0-C9DF-C8B2-FEE6-05F2F040324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282868" y="3989404"/>
            <a:ext cx="2275880" cy="893763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  <a:lvl2pPr marL="201168" indent="0">
              <a:buNone/>
              <a:defRPr sz="1200"/>
            </a:lvl2pPr>
            <a:lvl3pPr marL="384048" indent="0">
              <a:buNone/>
              <a:defRPr sz="1200"/>
            </a:lvl3pPr>
            <a:lvl4pPr marL="566928" indent="0">
              <a:buNone/>
              <a:defRPr sz="1200"/>
            </a:lvl4pPr>
            <a:lvl5pPr marL="749808" indent="0">
              <a:buNone/>
              <a:defRPr sz="12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4" name="Footer Placeholder 8">
            <a:extLst>
              <a:ext uri="{FF2B5EF4-FFF2-40B4-BE49-F238E27FC236}">
                <a16:creationId xmlns:a16="http://schemas.microsoft.com/office/drawing/2014/main" id="{28D89004-F984-BB7D-2489-E7EC551298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24241" y="6290774"/>
            <a:ext cx="6637071" cy="365125"/>
          </a:xfrm>
          <a:prstGeom prst="rect">
            <a:avLst/>
          </a:prstGeom>
        </p:spPr>
        <p:txBody>
          <a:bodyPr/>
          <a:lstStyle>
            <a:lvl1pPr>
              <a:defRPr sz="1100" b="0" i="0" cap="all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Add footer here</a:t>
            </a:r>
          </a:p>
        </p:txBody>
      </p:sp>
      <p:sp>
        <p:nvSpPr>
          <p:cNvPr id="21" name="Slide Number Placeholder 9">
            <a:extLst>
              <a:ext uri="{FF2B5EF4-FFF2-40B4-BE49-F238E27FC236}">
                <a16:creationId xmlns:a16="http://schemas.microsoft.com/office/drawing/2014/main" id="{E2790754-E9EF-9F79-825B-5AB348DFA6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68546" y="6290774"/>
            <a:ext cx="617912" cy="365125"/>
          </a:xfrm>
          <a:prstGeom prst="rect">
            <a:avLst/>
          </a:prstGeom>
        </p:spPr>
        <p:txBody>
          <a:bodyPr/>
          <a:lstStyle>
            <a:lvl1pPr algn="r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176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esson Summar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599788" y="353962"/>
            <a:ext cx="4786877" cy="983225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3600" spc="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Add title here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599788" y="1517074"/>
            <a:ext cx="4786877" cy="763899"/>
          </a:xfrm>
        </p:spPr>
        <p:txBody>
          <a:bodyPr lIns="91440" tIns="91440" rIns="91440" bIns="0">
            <a:norm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400" cap="none" spc="0" baseline="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Add Subtitle here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F200699-2797-D741-1EC1-B83FCA4B197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-2235"/>
            <a:ext cx="5840730" cy="6862275"/>
          </a:xfrm>
          <a:custGeom>
            <a:avLst/>
            <a:gdLst>
              <a:gd name="connsiteX0" fmla="*/ 0 w 6064250"/>
              <a:gd name="connsiteY0" fmla="*/ 0 h 6877051"/>
              <a:gd name="connsiteX1" fmla="*/ 606425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6064250"/>
              <a:gd name="connsiteY0" fmla="*/ 0 h 6877051"/>
              <a:gd name="connsiteX1" fmla="*/ 584073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4028621 w 5840730"/>
              <a:gd name="connsiteY2" fmla="*/ 6887937 h 6887937"/>
              <a:gd name="connsiteX3" fmla="*/ 0 w 5840730"/>
              <a:gd name="connsiteY3" fmla="*/ 6877051 h 6887937"/>
              <a:gd name="connsiteX4" fmla="*/ 0 w 5840730"/>
              <a:gd name="connsiteY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028621 w 5840730"/>
              <a:gd name="connsiteY3" fmla="*/ 6887937 h 6887937"/>
              <a:gd name="connsiteX4" fmla="*/ 0 w 5840730"/>
              <a:gd name="connsiteY4" fmla="*/ 6877051 h 6887937"/>
              <a:gd name="connsiteX5" fmla="*/ 0 w 5840730"/>
              <a:gd name="connsiteY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028621 w 5840730"/>
              <a:gd name="connsiteY4" fmla="*/ 6887937 h 6887937"/>
              <a:gd name="connsiteX5" fmla="*/ 0 w 5840730"/>
              <a:gd name="connsiteY5" fmla="*/ 6877051 h 6887937"/>
              <a:gd name="connsiteX6" fmla="*/ 0 w 5840730"/>
              <a:gd name="connsiteY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785360 w 5840730"/>
              <a:gd name="connsiteY4" fmla="*/ 3926535 h 6887937"/>
              <a:gd name="connsiteX5" fmla="*/ 4028621 w 5840730"/>
              <a:gd name="connsiteY5" fmla="*/ 6887937 h 6887937"/>
              <a:gd name="connsiteX6" fmla="*/ 0 w 5840730"/>
              <a:gd name="connsiteY6" fmla="*/ 6877051 h 6887937"/>
              <a:gd name="connsiteX7" fmla="*/ 0 w 5840730"/>
              <a:gd name="connsiteY7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22520 w 5840730"/>
              <a:gd name="connsiteY5" fmla="*/ 3415995 h 6887937"/>
              <a:gd name="connsiteX6" fmla="*/ 4785360 w 5840730"/>
              <a:gd name="connsiteY6" fmla="*/ 3926535 h 6887937"/>
              <a:gd name="connsiteX7" fmla="*/ 4028621 w 5840730"/>
              <a:gd name="connsiteY7" fmla="*/ 6887937 h 6887937"/>
              <a:gd name="connsiteX8" fmla="*/ 0 w 5840730"/>
              <a:gd name="connsiteY8" fmla="*/ 6877051 h 6887937"/>
              <a:gd name="connsiteX9" fmla="*/ 0 w 5840730"/>
              <a:gd name="connsiteY9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4922520 w 5840730"/>
              <a:gd name="connsiteY6" fmla="*/ 3415995 h 6887937"/>
              <a:gd name="connsiteX7" fmla="*/ 4785360 w 5840730"/>
              <a:gd name="connsiteY7" fmla="*/ 3926535 h 6887937"/>
              <a:gd name="connsiteX8" fmla="*/ 4028621 w 5840730"/>
              <a:gd name="connsiteY8" fmla="*/ 6887937 h 6887937"/>
              <a:gd name="connsiteX9" fmla="*/ 0 w 5840730"/>
              <a:gd name="connsiteY9" fmla="*/ 6877051 h 6887937"/>
              <a:gd name="connsiteX10" fmla="*/ 0 w 5840730"/>
              <a:gd name="connsiteY10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922520 w 5840730"/>
              <a:gd name="connsiteY7" fmla="*/ 341599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457700 w 5840730"/>
              <a:gd name="connsiteY7" fmla="*/ 384271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213860 w 5840730"/>
              <a:gd name="connsiteY7" fmla="*/ 4757115 h 6887937"/>
              <a:gd name="connsiteX8" fmla="*/ 4457700 w 5840730"/>
              <a:gd name="connsiteY8" fmla="*/ 3842715 h 6887937"/>
              <a:gd name="connsiteX9" fmla="*/ 4785360 w 5840730"/>
              <a:gd name="connsiteY9" fmla="*/ 3926535 h 6887937"/>
              <a:gd name="connsiteX10" fmla="*/ 4028621 w 5840730"/>
              <a:gd name="connsiteY10" fmla="*/ 6887937 h 6887937"/>
              <a:gd name="connsiteX11" fmla="*/ 0 w 5840730"/>
              <a:gd name="connsiteY11" fmla="*/ 6877051 h 6887937"/>
              <a:gd name="connsiteX12" fmla="*/ 0 w 5840730"/>
              <a:gd name="connsiteY12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37760 w 5840730"/>
              <a:gd name="connsiteY5" fmla="*/ 16100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5681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33950 w 5840730"/>
              <a:gd name="connsiteY3" fmla="*/ 273781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61560 w 5840730"/>
              <a:gd name="connsiteY3" fmla="*/ 29435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42510 w 5840730"/>
              <a:gd name="connsiteY3" fmla="*/ 30197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560570 w 5840730"/>
              <a:gd name="connsiteY11" fmla="*/ 412084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09160 w 5840730"/>
              <a:gd name="connsiteY11" fmla="*/ 363316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840730" h="6887937">
                <a:moveTo>
                  <a:pt x="0" y="0"/>
                </a:moveTo>
                <a:lnTo>
                  <a:pt x="5840730" y="0"/>
                </a:lnTo>
                <a:lnTo>
                  <a:pt x="5090160" y="2775915"/>
                </a:lnTo>
                <a:cubicBezTo>
                  <a:pt x="5057140" y="2883865"/>
                  <a:pt x="5020310" y="2976575"/>
                  <a:pt x="4853940" y="2962605"/>
                </a:cubicBezTo>
                <a:cubicBezTo>
                  <a:pt x="4668520" y="2845765"/>
                  <a:pt x="4761230" y="2747975"/>
                  <a:pt x="4754880" y="2692095"/>
                </a:cubicBezTo>
                <a:cubicBezTo>
                  <a:pt x="4845050" y="2355545"/>
                  <a:pt x="4904740" y="2121865"/>
                  <a:pt x="4979670" y="1846275"/>
                </a:cubicBezTo>
                <a:cubicBezTo>
                  <a:pt x="5021580" y="1687525"/>
                  <a:pt x="4996180" y="1615135"/>
                  <a:pt x="4872990" y="1571955"/>
                </a:cubicBezTo>
                <a:cubicBezTo>
                  <a:pt x="4738370" y="1563065"/>
                  <a:pt x="4699000" y="1597355"/>
                  <a:pt x="4655820" y="1770075"/>
                </a:cubicBezTo>
                <a:cubicBezTo>
                  <a:pt x="4671060" y="1858975"/>
                  <a:pt x="3878580" y="4599635"/>
                  <a:pt x="3893820" y="4688535"/>
                </a:cubicBezTo>
                <a:cubicBezTo>
                  <a:pt x="3858895" y="4824425"/>
                  <a:pt x="3925570" y="4880305"/>
                  <a:pt x="3992880" y="4905705"/>
                </a:cubicBezTo>
                <a:cubicBezTo>
                  <a:pt x="4102100" y="4904435"/>
                  <a:pt x="4158615" y="4917135"/>
                  <a:pt x="4213860" y="4757115"/>
                </a:cubicBezTo>
                <a:lnTo>
                  <a:pt x="4457700" y="3842715"/>
                </a:lnTo>
                <a:cubicBezTo>
                  <a:pt x="4481830" y="3756355"/>
                  <a:pt x="4555490" y="3692855"/>
                  <a:pt x="4686300" y="3713175"/>
                </a:cubicBezTo>
                <a:cubicBezTo>
                  <a:pt x="4829810" y="3791915"/>
                  <a:pt x="4782820" y="3882085"/>
                  <a:pt x="4785360" y="3926535"/>
                </a:cubicBezTo>
                <a:lnTo>
                  <a:pt x="4028621" y="6887937"/>
                </a:lnTo>
                <a:lnTo>
                  <a:pt x="0" y="6877051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anchor="ctr"/>
          <a:lstStyle>
            <a:lvl1pPr algn="ctr">
              <a:defRPr baseline="-250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1A56017-320A-546E-A749-7145642CB96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99788" y="2341261"/>
            <a:ext cx="4796710" cy="401939"/>
          </a:xfrm>
        </p:spPr>
        <p:txBody>
          <a:bodyPr lIns="91440" tIns="0" anchor="b">
            <a:normAutofit/>
          </a:bodyPr>
          <a:lstStyle>
            <a:lvl1pPr marL="0" indent="0">
              <a:spcAft>
                <a:spcPts val="600"/>
              </a:spcAft>
              <a:buFont typeface="Courier New" panose="02070309020205020404" pitchFamily="49" charset="0"/>
              <a:buNone/>
              <a:defRPr sz="2000">
                <a:solidFill>
                  <a:schemeClr val="accent1"/>
                </a:solidFill>
              </a:defRPr>
            </a:lvl1pPr>
            <a:lvl2pPr marL="274320" indent="-274320">
              <a:buFont typeface="Courier New" panose="02070309020205020404" pitchFamily="49" charset="0"/>
              <a:buChar char="o"/>
              <a:defRPr sz="1200">
                <a:solidFill>
                  <a:schemeClr val="bg1"/>
                </a:solidFill>
              </a:defRPr>
            </a:lvl2pPr>
            <a:lvl3pPr marL="274320" indent="-274320">
              <a:buFont typeface="Courier New" panose="02070309020205020404" pitchFamily="49" charset="0"/>
              <a:buChar char="o"/>
              <a:defRPr sz="1050">
                <a:solidFill>
                  <a:schemeClr val="bg1"/>
                </a:solidFill>
              </a:defRPr>
            </a:lvl3pPr>
            <a:lvl4pPr marL="274320" indent="-274320">
              <a:buFont typeface="Courier New" panose="02070309020205020404" pitchFamily="49" charset="0"/>
              <a:buChar char="o"/>
              <a:defRPr sz="1050">
                <a:solidFill>
                  <a:schemeClr val="bg1"/>
                </a:solidFill>
              </a:defRPr>
            </a:lvl4pPr>
            <a:lvl5pPr marL="274320" indent="-274320">
              <a:buFont typeface="Courier New" panose="02070309020205020404" pitchFamily="49" charset="0"/>
              <a:buChar char="o"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9BC9EC3-C68A-CC9E-C220-8D585A8B43A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599789" y="2753247"/>
            <a:ext cx="3852296" cy="817345"/>
          </a:xfrm>
        </p:spPr>
        <p:txBody>
          <a:bodyPr lIns="91440"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201168" indent="0">
              <a:buNone/>
              <a:defRPr sz="1200">
                <a:solidFill>
                  <a:schemeClr val="bg1"/>
                </a:solidFill>
              </a:defRPr>
            </a:lvl2pPr>
            <a:lvl3pPr marL="384048" indent="0">
              <a:buNone/>
              <a:defRPr sz="1200">
                <a:solidFill>
                  <a:schemeClr val="bg1"/>
                </a:solidFill>
              </a:defRPr>
            </a:lvl3pPr>
            <a:lvl4pPr marL="566928" indent="0">
              <a:buNone/>
              <a:defRPr sz="1200">
                <a:solidFill>
                  <a:schemeClr val="bg1"/>
                </a:solidFill>
              </a:defRPr>
            </a:lvl4pPr>
            <a:lvl5pPr marL="749808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546FE873-5DC1-BDE4-557B-F186950336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4426666" y="5060315"/>
            <a:ext cx="927943" cy="1801301"/>
          </a:xfrm>
          <a:prstGeom prst="rect">
            <a:avLst/>
          </a:prstGeom>
        </p:spPr>
      </p:pic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DE3FA6A1-74D7-3926-C0BF-FECA6C0B033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99788" y="3563285"/>
            <a:ext cx="4796710" cy="401939"/>
          </a:xfrm>
        </p:spPr>
        <p:txBody>
          <a:bodyPr lIns="91440" tIns="0" anchor="b">
            <a:normAutofit/>
          </a:bodyPr>
          <a:lstStyle>
            <a:lvl1pPr marL="0" indent="0">
              <a:spcAft>
                <a:spcPts val="600"/>
              </a:spcAft>
              <a:buFont typeface="Courier New" panose="02070309020205020404" pitchFamily="49" charset="0"/>
              <a:buNone/>
              <a:defRPr sz="2000">
                <a:solidFill>
                  <a:schemeClr val="accent1"/>
                </a:solidFill>
              </a:defRPr>
            </a:lvl1pPr>
            <a:lvl2pPr marL="274320" indent="-274320">
              <a:buFont typeface="Courier New" panose="02070309020205020404" pitchFamily="49" charset="0"/>
              <a:buChar char="o"/>
              <a:defRPr sz="1200">
                <a:solidFill>
                  <a:schemeClr val="bg1"/>
                </a:solidFill>
              </a:defRPr>
            </a:lvl2pPr>
            <a:lvl3pPr marL="274320" indent="-274320">
              <a:buFont typeface="Courier New" panose="02070309020205020404" pitchFamily="49" charset="0"/>
              <a:buChar char="o"/>
              <a:defRPr sz="1050">
                <a:solidFill>
                  <a:schemeClr val="bg1"/>
                </a:solidFill>
              </a:defRPr>
            </a:lvl3pPr>
            <a:lvl4pPr marL="274320" indent="-274320">
              <a:buFont typeface="Courier New" panose="02070309020205020404" pitchFamily="49" charset="0"/>
              <a:buChar char="o"/>
              <a:defRPr sz="1050">
                <a:solidFill>
                  <a:schemeClr val="bg1"/>
                </a:solidFill>
              </a:defRPr>
            </a:lvl4pPr>
            <a:lvl5pPr marL="274320" indent="-274320">
              <a:buFont typeface="Courier New" panose="02070309020205020404" pitchFamily="49" charset="0"/>
              <a:buChar char="o"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9487AC4B-B367-6BC8-2DCA-61A43B3264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599788" y="3982578"/>
            <a:ext cx="3860546" cy="529133"/>
          </a:xfrm>
        </p:spPr>
        <p:txBody>
          <a:bodyPr lIns="91440"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201168" indent="0">
              <a:buNone/>
              <a:defRPr sz="1200">
                <a:solidFill>
                  <a:schemeClr val="bg1"/>
                </a:solidFill>
              </a:defRPr>
            </a:lvl2pPr>
            <a:lvl3pPr marL="384048" indent="0">
              <a:buNone/>
              <a:defRPr sz="1200">
                <a:solidFill>
                  <a:schemeClr val="bg1"/>
                </a:solidFill>
              </a:defRPr>
            </a:lvl3pPr>
            <a:lvl4pPr marL="566928" indent="0">
              <a:buNone/>
              <a:defRPr sz="1200">
                <a:solidFill>
                  <a:schemeClr val="bg1"/>
                </a:solidFill>
              </a:defRPr>
            </a:lvl4pPr>
            <a:lvl5pPr marL="749808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34E9A44E-6692-ACFA-4EB0-368490BF35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599788" y="4564818"/>
            <a:ext cx="4796710" cy="401939"/>
          </a:xfrm>
        </p:spPr>
        <p:txBody>
          <a:bodyPr lIns="91440" tIns="0" anchor="b">
            <a:normAutofit/>
          </a:bodyPr>
          <a:lstStyle>
            <a:lvl1pPr marL="0" indent="0">
              <a:spcAft>
                <a:spcPts val="600"/>
              </a:spcAft>
              <a:buFont typeface="Courier New" panose="02070309020205020404" pitchFamily="49" charset="0"/>
              <a:buNone/>
              <a:defRPr sz="2000">
                <a:solidFill>
                  <a:schemeClr val="accent1"/>
                </a:solidFill>
              </a:defRPr>
            </a:lvl1pPr>
            <a:lvl2pPr marL="274320" indent="-274320">
              <a:buFont typeface="Courier New" panose="02070309020205020404" pitchFamily="49" charset="0"/>
              <a:buChar char="o"/>
              <a:defRPr sz="1200">
                <a:solidFill>
                  <a:schemeClr val="bg1"/>
                </a:solidFill>
              </a:defRPr>
            </a:lvl2pPr>
            <a:lvl3pPr marL="274320" indent="-274320">
              <a:buFont typeface="Courier New" panose="02070309020205020404" pitchFamily="49" charset="0"/>
              <a:buChar char="o"/>
              <a:defRPr sz="1050">
                <a:solidFill>
                  <a:schemeClr val="bg1"/>
                </a:solidFill>
              </a:defRPr>
            </a:lvl3pPr>
            <a:lvl4pPr marL="274320" indent="-274320">
              <a:buFont typeface="Courier New" panose="02070309020205020404" pitchFamily="49" charset="0"/>
              <a:buChar char="o"/>
              <a:defRPr sz="1050">
                <a:solidFill>
                  <a:schemeClr val="bg1"/>
                </a:solidFill>
              </a:defRPr>
            </a:lvl4pPr>
            <a:lvl5pPr marL="274320" indent="-274320">
              <a:buFont typeface="Courier New" panose="02070309020205020404" pitchFamily="49" charset="0"/>
              <a:buChar char="o"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AB0B6725-F963-746B-381A-0F998539A02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99788" y="4975138"/>
            <a:ext cx="3860546" cy="852906"/>
          </a:xfrm>
        </p:spPr>
        <p:txBody>
          <a:bodyPr lIns="91440"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201168" indent="0">
              <a:buNone/>
              <a:defRPr sz="1200">
                <a:solidFill>
                  <a:schemeClr val="bg1"/>
                </a:solidFill>
              </a:defRPr>
            </a:lvl2pPr>
            <a:lvl3pPr marL="384048" indent="0">
              <a:buNone/>
              <a:defRPr sz="1200">
                <a:solidFill>
                  <a:schemeClr val="bg1"/>
                </a:solidFill>
              </a:defRPr>
            </a:lvl3pPr>
            <a:lvl4pPr marL="566928" indent="0">
              <a:buNone/>
              <a:defRPr sz="1200">
                <a:solidFill>
                  <a:schemeClr val="bg1"/>
                </a:solidFill>
              </a:defRPr>
            </a:lvl4pPr>
            <a:lvl5pPr marL="749808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4192083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Add title here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8">
            <a:extLst>
              <a:ext uri="{FF2B5EF4-FFF2-40B4-BE49-F238E27FC236}">
                <a16:creationId xmlns:a16="http://schemas.microsoft.com/office/drawing/2014/main" id="{16BCAC9C-7B8B-A7E5-574A-2C2D473655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43051" y="6221324"/>
            <a:ext cx="6818262" cy="365125"/>
          </a:xfrm>
          <a:prstGeom prst="rect">
            <a:avLst/>
          </a:prstGeom>
        </p:spPr>
        <p:txBody>
          <a:bodyPr/>
          <a:lstStyle>
            <a:lvl1pPr>
              <a:defRPr sz="1100" b="0" i="0" cap="all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Add footer here</a:t>
            </a:r>
          </a:p>
        </p:txBody>
      </p:sp>
      <p:sp>
        <p:nvSpPr>
          <p:cNvPr id="8" name="Slide Number Placeholder 9">
            <a:extLst>
              <a:ext uri="{FF2B5EF4-FFF2-40B4-BE49-F238E27FC236}">
                <a16:creationId xmlns:a16="http://schemas.microsoft.com/office/drawing/2014/main" id="{E44D41BF-45CF-B60E-08D3-A8C49332E5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30596" y="6221324"/>
            <a:ext cx="617912" cy="365125"/>
          </a:xfrm>
          <a:prstGeom prst="rect">
            <a:avLst/>
          </a:prstGeom>
        </p:spPr>
        <p:txBody>
          <a:bodyPr/>
          <a:lstStyle>
            <a:lvl1pPr algn="r">
              <a:defRPr sz="1100" b="0" i="0">
                <a:solidFill>
                  <a:schemeClr val="tx1"/>
                </a:solidFill>
                <a:latin typeface="+mn-lt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328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2" r:id="rId1"/>
    <p:sldLayoutId id="2147483743" r:id="rId2"/>
    <p:sldLayoutId id="2147483744" r:id="rId3"/>
    <p:sldLayoutId id="2147483745" r:id="rId4"/>
    <p:sldLayoutId id="2147483749" r:id="rId5"/>
    <p:sldLayoutId id="2147483746" r:id="rId6"/>
    <p:sldLayoutId id="2147483747" r:id="rId7"/>
    <p:sldLayoutId id="2147483748" r:id="rId8"/>
    <p:sldLayoutId id="2147483750" r:id="rId9"/>
    <p:sldLayoutId id="2147483756" r:id="rId10"/>
    <p:sldLayoutId id="2147483751" r:id="rId11"/>
    <p:sldLayoutId id="2147483752" r:id="rId12"/>
    <p:sldLayoutId id="2147483754" r:id="rId13"/>
    <p:sldLayoutId id="2147483755" r:id="rId14"/>
    <p:sldLayoutId id="2147483753" r:id="rId15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0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0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3" Type="http://schemas.openxmlformats.org/officeDocument/2006/relationships/image" Target="../media/image24.png"/><Relationship Id="rId7" Type="http://schemas.openxmlformats.org/officeDocument/2006/relationships/image" Target="../media/image2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jpeg"/><Relationship Id="rId9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5.png"/><Relationship Id="rId4" Type="http://schemas.openxmlformats.org/officeDocument/2006/relationships/image" Target="../media/image4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6.png"/><Relationship Id="rId4" Type="http://schemas.openxmlformats.org/officeDocument/2006/relationships/image" Target="../media/image4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7.png"/><Relationship Id="rId4" Type="http://schemas.openxmlformats.org/officeDocument/2006/relationships/image" Target="../media/image4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8.png"/><Relationship Id="rId4" Type="http://schemas.openxmlformats.org/officeDocument/2006/relationships/image" Target="../media/image4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9.png"/><Relationship Id="rId4" Type="http://schemas.openxmlformats.org/officeDocument/2006/relationships/image" Target="../media/image4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0.png"/><Relationship Id="rId4" Type="http://schemas.openxmlformats.org/officeDocument/2006/relationships/image" Target="../media/image4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1.png"/><Relationship Id="rId4" Type="http://schemas.openxmlformats.org/officeDocument/2006/relationships/image" Target="../media/image4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2.png"/><Relationship Id="rId4" Type="http://schemas.openxmlformats.org/officeDocument/2006/relationships/image" Target="../media/image4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5" Type="http://schemas.openxmlformats.org/officeDocument/2006/relationships/hyperlink" Target="LearnLoop" TargetMode="External"/><Relationship Id="rId4" Type="http://schemas.openxmlformats.org/officeDocument/2006/relationships/image" Target="../media/image5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5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Title 94">
            <a:extLst>
              <a:ext uri="{FF2B5EF4-FFF2-40B4-BE49-F238E27FC236}">
                <a16:creationId xmlns:a16="http://schemas.microsoft.com/office/drawing/2014/main" id="{7643F50D-950F-5A7E-722A-79E4F5D315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19889" y="723440"/>
            <a:ext cx="4693569" cy="2579052"/>
          </a:xfrm>
        </p:spPr>
        <p:txBody>
          <a:bodyPr/>
          <a:lstStyle/>
          <a:p>
            <a:r>
              <a:rPr lang="en-US"/>
              <a:t>School Management System</a:t>
            </a:r>
          </a:p>
        </p:txBody>
      </p:sp>
      <p:sp>
        <p:nvSpPr>
          <p:cNvPr id="96" name="Subtitle 95">
            <a:extLst>
              <a:ext uri="{FF2B5EF4-FFF2-40B4-BE49-F238E27FC236}">
                <a16:creationId xmlns:a16="http://schemas.microsoft.com/office/drawing/2014/main" id="{1C5A4B6C-BAC7-A685-A9B1-2F354B1283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28152" y="5248834"/>
            <a:ext cx="4323426" cy="1008925"/>
          </a:xfrm>
        </p:spPr>
        <p:txBody>
          <a:bodyPr/>
          <a:lstStyle/>
          <a:p>
            <a:r>
              <a:rPr lang="en-US"/>
              <a:t>Presentation by: </a:t>
            </a:r>
          </a:p>
          <a:p>
            <a:r>
              <a:rPr lang="en-US"/>
              <a:t>Hiththetiyage group</a:t>
            </a:r>
          </a:p>
        </p:txBody>
      </p:sp>
      <p:sp>
        <p:nvSpPr>
          <p:cNvPr id="97" name="Text Placeholder 96">
            <a:extLst>
              <a:ext uri="{FF2B5EF4-FFF2-40B4-BE49-F238E27FC236}">
                <a16:creationId xmlns:a16="http://schemas.microsoft.com/office/drawing/2014/main" id="{2A924E96-9B1C-6D19-49F6-49CA70E655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119274" y="3373515"/>
            <a:ext cx="4323426" cy="1008926"/>
          </a:xfrm>
        </p:spPr>
        <p:txBody>
          <a:bodyPr/>
          <a:lstStyle/>
          <a:p>
            <a:r>
              <a:rPr lang="en-US"/>
              <a:t>COIT20272</a:t>
            </a:r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D96C8D99-3232-849B-9CC8-6E4982208F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3507757" y="-11160"/>
            <a:ext cx="2553080" cy="6858841"/>
          </a:xfrm>
          <a:custGeom>
            <a:avLst/>
            <a:gdLst>
              <a:gd name="connsiteX0" fmla="*/ 2526446 w 2553080"/>
              <a:gd name="connsiteY0" fmla="*/ 0 h 6858841"/>
              <a:gd name="connsiteX1" fmla="*/ 1707127 w 2553080"/>
              <a:gd name="connsiteY1" fmla="*/ 3182290 h 6858841"/>
              <a:gd name="connsiteX2" fmla="*/ 1365955 w 2553080"/>
              <a:gd name="connsiteY2" fmla="*/ 4453431 h 6858841"/>
              <a:gd name="connsiteX3" fmla="*/ 1182052 w 2553080"/>
              <a:gd name="connsiteY3" fmla="*/ 4538343 h 6858841"/>
              <a:gd name="connsiteX4" fmla="*/ 1070442 w 2553080"/>
              <a:gd name="connsiteY4" fmla="*/ 4344440 h 6858841"/>
              <a:gd name="connsiteX5" fmla="*/ 1329175 w 2553080"/>
              <a:gd name="connsiteY5" fmla="*/ 3390133 h 6858841"/>
              <a:gd name="connsiteX6" fmla="*/ 1311418 w 2553080"/>
              <a:gd name="connsiteY6" fmla="*/ 3250726 h 6858841"/>
              <a:gd name="connsiteX7" fmla="*/ 1199808 w 2553080"/>
              <a:gd name="connsiteY7" fmla="*/ 3164547 h 6858841"/>
              <a:gd name="connsiteX8" fmla="*/ 975320 w 2553080"/>
              <a:gd name="connsiteY8" fmla="*/ 3293816 h 6858841"/>
              <a:gd name="connsiteX9" fmla="*/ 582148 w 2553080"/>
              <a:gd name="connsiteY9" fmla="*/ 4743652 h 6858841"/>
              <a:gd name="connsiteX10" fmla="*/ 5073 w 2553080"/>
              <a:gd name="connsiteY10" fmla="*/ 6842367 h 6858841"/>
              <a:gd name="connsiteX11" fmla="*/ 0 w 2553080"/>
              <a:gd name="connsiteY11" fmla="*/ 6858842 h 6858841"/>
              <a:gd name="connsiteX12" fmla="*/ 26634 w 2553080"/>
              <a:gd name="connsiteY12" fmla="*/ 6858842 h 6858841"/>
              <a:gd name="connsiteX13" fmla="*/ 607514 w 2553080"/>
              <a:gd name="connsiteY13" fmla="*/ 4751256 h 6858841"/>
              <a:gd name="connsiteX14" fmla="*/ 1000686 w 2553080"/>
              <a:gd name="connsiteY14" fmla="*/ 3301420 h 6858841"/>
              <a:gd name="connsiteX15" fmla="*/ 1194735 w 2553080"/>
              <a:gd name="connsiteY15" fmla="*/ 3189894 h 6858841"/>
              <a:gd name="connsiteX16" fmla="*/ 1289857 w 2553080"/>
              <a:gd name="connsiteY16" fmla="*/ 3263399 h 6858841"/>
              <a:gd name="connsiteX17" fmla="*/ 1305077 w 2553080"/>
              <a:gd name="connsiteY17" fmla="*/ 3383797 h 6858841"/>
              <a:gd name="connsiteX18" fmla="*/ 1046345 w 2553080"/>
              <a:gd name="connsiteY18" fmla="*/ 4338103 h 6858841"/>
              <a:gd name="connsiteX19" fmla="*/ 1175711 w 2553080"/>
              <a:gd name="connsiteY19" fmla="*/ 4562423 h 6858841"/>
              <a:gd name="connsiteX20" fmla="*/ 1390053 w 2553080"/>
              <a:gd name="connsiteY20" fmla="*/ 4462303 h 6858841"/>
              <a:gd name="connsiteX21" fmla="*/ 1390053 w 2553080"/>
              <a:gd name="connsiteY21" fmla="*/ 4461035 h 6858841"/>
              <a:gd name="connsiteX22" fmla="*/ 1731225 w 2553080"/>
              <a:gd name="connsiteY22" fmla="*/ 3188627 h 6858841"/>
              <a:gd name="connsiteX23" fmla="*/ 2553081 w 2553080"/>
              <a:gd name="connsiteY23" fmla="*/ 1267 h 6858841"/>
              <a:gd name="connsiteX24" fmla="*/ 2526446 w 2553080"/>
              <a:gd name="connsiteY24" fmla="*/ 0 h 6858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553080" h="6858841">
                <a:moveTo>
                  <a:pt x="2526446" y="0"/>
                </a:moveTo>
                <a:lnTo>
                  <a:pt x="1707127" y="3182290"/>
                </a:lnTo>
                <a:lnTo>
                  <a:pt x="1365955" y="4453431"/>
                </a:lnTo>
                <a:cubicBezTo>
                  <a:pt x="1332979" y="4523135"/>
                  <a:pt x="1255613" y="4558621"/>
                  <a:pt x="1182052" y="4538343"/>
                </a:cubicBezTo>
                <a:cubicBezTo>
                  <a:pt x="1098345" y="4515531"/>
                  <a:pt x="1047613" y="4428085"/>
                  <a:pt x="1070442" y="4344440"/>
                </a:cubicBezTo>
                <a:lnTo>
                  <a:pt x="1329175" y="3390133"/>
                </a:lnTo>
                <a:cubicBezTo>
                  <a:pt x="1341858" y="3343242"/>
                  <a:pt x="1335516" y="3293816"/>
                  <a:pt x="1311418" y="3250726"/>
                </a:cubicBezTo>
                <a:cubicBezTo>
                  <a:pt x="1287321" y="3207637"/>
                  <a:pt x="1248004" y="3177220"/>
                  <a:pt x="1199808" y="3164547"/>
                </a:cubicBezTo>
                <a:cubicBezTo>
                  <a:pt x="1102150" y="3137933"/>
                  <a:pt x="1000686" y="3196230"/>
                  <a:pt x="975320" y="3293816"/>
                </a:cubicBezTo>
                <a:lnTo>
                  <a:pt x="582148" y="4743652"/>
                </a:lnTo>
                <a:lnTo>
                  <a:pt x="5073" y="6842367"/>
                </a:lnTo>
                <a:cubicBezTo>
                  <a:pt x="5073" y="6842367"/>
                  <a:pt x="1268" y="6855040"/>
                  <a:pt x="0" y="6858842"/>
                </a:cubicBezTo>
                <a:lnTo>
                  <a:pt x="26634" y="6858842"/>
                </a:lnTo>
                <a:lnTo>
                  <a:pt x="607514" y="4751256"/>
                </a:lnTo>
                <a:lnTo>
                  <a:pt x="1000686" y="3301420"/>
                </a:lnTo>
                <a:cubicBezTo>
                  <a:pt x="1023515" y="3217775"/>
                  <a:pt x="1111028" y="3167082"/>
                  <a:pt x="1194735" y="3189894"/>
                </a:cubicBezTo>
                <a:cubicBezTo>
                  <a:pt x="1235321" y="3201300"/>
                  <a:pt x="1269565" y="3226647"/>
                  <a:pt x="1289857" y="3263399"/>
                </a:cubicBezTo>
                <a:cubicBezTo>
                  <a:pt x="1311418" y="3300152"/>
                  <a:pt x="1316492" y="3341975"/>
                  <a:pt x="1305077" y="3383797"/>
                </a:cubicBezTo>
                <a:lnTo>
                  <a:pt x="1046345" y="4338103"/>
                </a:lnTo>
                <a:cubicBezTo>
                  <a:pt x="1019710" y="4435689"/>
                  <a:pt x="1078052" y="4537076"/>
                  <a:pt x="1175711" y="4562423"/>
                </a:cubicBezTo>
                <a:cubicBezTo>
                  <a:pt x="1261955" y="4585235"/>
                  <a:pt x="1352004" y="4543413"/>
                  <a:pt x="1390053" y="4462303"/>
                </a:cubicBezTo>
                <a:lnTo>
                  <a:pt x="1390053" y="4461035"/>
                </a:lnTo>
                <a:lnTo>
                  <a:pt x="1731225" y="3188627"/>
                </a:lnTo>
                <a:lnTo>
                  <a:pt x="2553081" y="1267"/>
                </a:lnTo>
                <a:cubicBezTo>
                  <a:pt x="2544203" y="0"/>
                  <a:pt x="2535325" y="0"/>
                  <a:pt x="2526446" y="0"/>
                </a:cubicBezTo>
                <a:close/>
              </a:path>
            </a:pathLst>
          </a:custGeom>
          <a:solidFill>
            <a:schemeClr val="accent1"/>
          </a:solidFill>
          <a:ln w="91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BE0A762C-E82A-4FCE-B931-EE5D11AD6700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/>
          <a:srcRect l="7439" r="7439"/>
          <a:stretch>
            <a:fillRect/>
          </a:stretch>
        </p:blipFill>
        <p:spPr>
          <a:xfrm>
            <a:off x="0" y="-14593"/>
            <a:ext cx="5840730" cy="6862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9798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87EE4-0F77-0173-AC5A-9FBAE6AE8B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6322" y="408820"/>
            <a:ext cx="8935507" cy="949467"/>
          </a:xfrm>
        </p:spPr>
        <p:txBody>
          <a:bodyPr>
            <a:normAutofit fontScale="90000"/>
          </a:bodyPr>
          <a:lstStyle/>
          <a:p>
            <a:r>
              <a:rPr lang="en-AU"/>
              <a:t>Class Diagram</a:t>
            </a:r>
            <a:br>
              <a:rPr lang="en-AU"/>
            </a:b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BB1CD4-3111-5E9F-7893-9B96015B8F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68546" y="6290774"/>
            <a:ext cx="617912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313DF1B8-48E1-A0F1-C69D-7B671CD1D1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370364" y="-3219"/>
            <a:ext cx="2562565" cy="6884359"/>
          </a:xfrm>
          <a:custGeom>
            <a:avLst/>
            <a:gdLst>
              <a:gd name="connsiteX0" fmla="*/ 2535833 w 2562565"/>
              <a:gd name="connsiteY0" fmla="*/ 0 h 6884359"/>
              <a:gd name="connsiteX1" fmla="*/ 2106829 w 2562565"/>
              <a:gd name="connsiteY1" fmla="*/ 1564627 h 6884359"/>
              <a:gd name="connsiteX2" fmla="*/ 1764389 w 2562565"/>
              <a:gd name="connsiteY2" fmla="*/ 2840498 h 6884359"/>
              <a:gd name="connsiteX3" fmla="*/ 1579803 w 2562565"/>
              <a:gd name="connsiteY3" fmla="*/ 2925726 h 6884359"/>
              <a:gd name="connsiteX4" fmla="*/ 1467779 w 2562565"/>
              <a:gd name="connsiteY4" fmla="*/ 2731101 h 6884359"/>
              <a:gd name="connsiteX5" fmla="*/ 1727472 w 2562565"/>
              <a:gd name="connsiteY5" fmla="*/ 1773244 h 6884359"/>
              <a:gd name="connsiteX6" fmla="*/ 1709650 w 2562565"/>
              <a:gd name="connsiteY6" fmla="*/ 1633318 h 6884359"/>
              <a:gd name="connsiteX7" fmla="*/ 1597625 w 2562565"/>
              <a:gd name="connsiteY7" fmla="*/ 1546818 h 6884359"/>
              <a:gd name="connsiteX8" fmla="*/ 1372303 w 2562565"/>
              <a:gd name="connsiteY8" fmla="*/ 1676568 h 6884359"/>
              <a:gd name="connsiteX9" fmla="*/ 977670 w 2562565"/>
              <a:gd name="connsiteY9" fmla="*/ 3131798 h 6884359"/>
              <a:gd name="connsiteX10" fmla="*/ 5092 w 2562565"/>
              <a:gd name="connsiteY10" fmla="*/ 6867823 h 6884359"/>
              <a:gd name="connsiteX11" fmla="*/ 0 w 2562565"/>
              <a:gd name="connsiteY11" fmla="*/ 6884360 h 6884359"/>
              <a:gd name="connsiteX12" fmla="*/ 26733 w 2562565"/>
              <a:gd name="connsiteY12" fmla="*/ 6884360 h 6884359"/>
              <a:gd name="connsiteX13" fmla="*/ 1003131 w 2562565"/>
              <a:gd name="connsiteY13" fmla="*/ 3139431 h 6884359"/>
              <a:gd name="connsiteX14" fmla="*/ 1397763 w 2562565"/>
              <a:gd name="connsiteY14" fmla="*/ 1684200 h 6884359"/>
              <a:gd name="connsiteX15" fmla="*/ 1592533 w 2562565"/>
              <a:gd name="connsiteY15" fmla="*/ 1572259 h 6884359"/>
              <a:gd name="connsiteX16" fmla="*/ 1688009 w 2562565"/>
              <a:gd name="connsiteY16" fmla="*/ 1646039 h 6884359"/>
              <a:gd name="connsiteX17" fmla="*/ 1703285 w 2562565"/>
              <a:gd name="connsiteY17" fmla="*/ 1766884 h 6884359"/>
              <a:gd name="connsiteX18" fmla="*/ 1443591 w 2562565"/>
              <a:gd name="connsiteY18" fmla="*/ 2724741 h 6884359"/>
              <a:gd name="connsiteX19" fmla="*/ 1573438 w 2562565"/>
              <a:gd name="connsiteY19" fmla="*/ 2949894 h 6884359"/>
              <a:gd name="connsiteX20" fmla="*/ 1788577 w 2562565"/>
              <a:gd name="connsiteY20" fmla="*/ 2849402 h 6884359"/>
              <a:gd name="connsiteX21" fmla="*/ 1788577 w 2562565"/>
              <a:gd name="connsiteY21" fmla="*/ 2848130 h 6884359"/>
              <a:gd name="connsiteX22" fmla="*/ 2131016 w 2562565"/>
              <a:gd name="connsiteY22" fmla="*/ 1570987 h 6884359"/>
              <a:gd name="connsiteX23" fmla="*/ 2562566 w 2562565"/>
              <a:gd name="connsiteY23" fmla="*/ 1272 h 6884359"/>
              <a:gd name="connsiteX24" fmla="*/ 2535833 w 2562565"/>
              <a:gd name="connsiteY24" fmla="*/ 0 h 6884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562565" h="6884359">
                <a:moveTo>
                  <a:pt x="2535833" y="0"/>
                </a:moveTo>
                <a:lnTo>
                  <a:pt x="2106829" y="1564627"/>
                </a:lnTo>
                <a:lnTo>
                  <a:pt x="1764389" y="2840498"/>
                </a:lnTo>
                <a:cubicBezTo>
                  <a:pt x="1731291" y="2910461"/>
                  <a:pt x="1653638" y="2946078"/>
                  <a:pt x="1579803" y="2925726"/>
                </a:cubicBezTo>
                <a:cubicBezTo>
                  <a:pt x="1495785" y="2902829"/>
                  <a:pt x="1444864" y="2815057"/>
                  <a:pt x="1467779" y="2731101"/>
                </a:cubicBezTo>
                <a:lnTo>
                  <a:pt x="1727472" y="1773244"/>
                </a:lnTo>
                <a:cubicBezTo>
                  <a:pt x="1740202" y="1726178"/>
                  <a:pt x="1733837" y="1676568"/>
                  <a:pt x="1709650" y="1633318"/>
                </a:cubicBezTo>
                <a:cubicBezTo>
                  <a:pt x="1685463" y="1590068"/>
                  <a:pt x="1646000" y="1559539"/>
                  <a:pt x="1597625" y="1546818"/>
                </a:cubicBezTo>
                <a:cubicBezTo>
                  <a:pt x="1499604" y="1520105"/>
                  <a:pt x="1397763" y="1578620"/>
                  <a:pt x="1372303" y="1676568"/>
                </a:cubicBezTo>
                <a:lnTo>
                  <a:pt x="977670" y="3131798"/>
                </a:lnTo>
                <a:lnTo>
                  <a:pt x="5092" y="6867823"/>
                </a:lnTo>
                <a:cubicBezTo>
                  <a:pt x="5092" y="6867823"/>
                  <a:pt x="1273" y="6880544"/>
                  <a:pt x="0" y="6884360"/>
                </a:cubicBezTo>
                <a:lnTo>
                  <a:pt x="26733" y="6884360"/>
                </a:lnTo>
                <a:lnTo>
                  <a:pt x="1003131" y="3139431"/>
                </a:lnTo>
                <a:lnTo>
                  <a:pt x="1397763" y="1684200"/>
                </a:lnTo>
                <a:cubicBezTo>
                  <a:pt x="1420677" y="1600245"/>
                  <a:pt x="1508515" y="1549363"/>
                  <a:pt x="1592533" y="1572259"/>
                </a:cubicBezTo>
                <a:cubicBezTo>
                  <a:pt x="1633270" y="1583708"/>
                  <a:pt x="1667641" y="1609149"/>
                  <a:pt x="1688009" y="1646039"/>
                </a:cubicBezTo>
                <a:cubicBezTo>
                  <a:pt x="1709650" y="1682928"/>
                  <a:pt x="1714742" y="1724906"/>
                  <a:pt x="1703285" y="1766884"/>
                </a:cubicBezTo>
                <a:lnTo>
                  <a:pt x="1443591" y="2724741"/>
                </a:lnTo>
                <a:cubicBezTo>
                  <a:pt x="1416858" y="2822689"/>
                  <a:pt x="1475417" y="2924453"/>
                  <a:pt x="1573438" y="2949894"/>
                </a:cubicBezTo>
                <a:cubicBezTo>
                  <a:pt x="1660003" y="2972792"/>
                  <a:pt x="1750386" y="2930814"/>
                  <a:pt x="1788577" y="2849402"/>
                </a:cubicBezTo>
                <a:lnTo>
                  <a:pt x="1788577" y="2848130"/>
                </a:lnTo>
                <a:lnTo>
                  <a:pt x="2131016" y="1570987"/>
                </a:lnTo>
                <a:lnTo>
                  <a:pt x="2562566" y="1272"/>
                </a:lnTo>
                <a:cubicBezTo>
                  <a:pt x="2553655" y="0"/>
                  <a:pt x="2544744" y="0"/>
                  <a:pt x="2535833" y="0"/>
                </a:cubicBez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05D9C41A-6441-7A5C-EAE1-D96C71F24F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6468038" y="5156615"/>
            <a:ext cx="878334" cy="1705001"/>
          </a:xfrm>
          <a:prstGeom prst="rect">
            <a:avLst/>
          </a:prstGeom>
        </p:spPr>
      </p:pic>
      <p:pic>
        <p:nvPicPr>
          <p:cNvPr id="17" name="Picture 16" descr="A diagram of a data flow&#10;&#10;AI-generated content may be incorrect.">
            <a:extLst>
              <a:ext uri="{FF2B5EF4-FFF2-40B4-BE49-F238E27FC236}">
                <a16:creationId xmlns:a16="http://schemas.microsoft.com/office/drawing/2014/main" id="{A9F9DCFA-2314-F1F6-3CE0-31C0CFA55E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4052" y="1194619"/>
            <a:ext cx="8304162" cy="5348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6099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36C4CB-B922-6F01-42EF-1E716570DA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425241-EFFC-8904-252C-E4AC8237B7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6322" y="408820"/>
            <a:ext cx="8935507" cy="949467"/>
          </a:xfrm>
        </p:spPr>
        <p:txBody>
          <a:bodyPr>
            <a:normAutofit/>
          </a:bodyPr>
          <a:lstStyle/>
          <a:p>
            <a:r>
              <a:rPr lang="en-AU"/>
              <a:t>Sequence Diagram </a:t>
            </a:r>
            <a:endParaRPr lang="en-AU">
              <a:effectLst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91603F-BE8B-1BE4-265A-4276F095D8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68546" y="6290774"/>
            <a:ext cx="617912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ABB5DB9B-5356-6F32-DA4C-0C82F2756A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370364" y="-3219"/>
            <a:ext cx="2562565" cy="6884359"/>
          </a:xfrm>
          <a:custGeom>
            <a:avLst/>
            <a:gdLst>
              <a:gd name="connsiteX0" fmla="*/ 2535833 w 2562565"/>
              <a:gd name="connsiteY0" fmla="*/ 0 h 6884359"/>
              <a:gd name="connsiteX1" fmla="*/ 2106829 w 2562565"/>
              <a:gd name="connsiteY1" fmla="*/ 1564627 h 6884359"/>
              <a:gd name="connsiteX2" fmla="*/ 1764389 w 2562565"/>
              <a:gd name="connsiteY2" fmla="*/ 2840498 h 6884359"/>
              <a:gd name="connsiteX3" fmla="*/ 1579803 w 2562565"/>
              <a:gd name="connsiteY3" fmla="*/ 2925726 h 6884359"/>
              <a:gd name="connsiteX4" fmla="*/ 1467779 w 2562565"/>
              <a:gd name="connsiteY4" fmla="*/ 2731101 h 6884359"/>
              <a:gd name="connsiteX5" fmla="*/ 1727472 w 2562565"/>
              <a:gd name="connsiteY5" fmla="*/ 1773244 h 6884359"/>
              <a:gd name="connsiteX6" fmla="*/ 1709650 w 2562565"/>
              <a:gd name="connsiteY6" fmla="*/ 1633318 h 6884359"/>
              <a:gd name="connsiteX7" fmla="*/ 1597625 w 2562565"/>
              <a:gd name="connsiteY7" fmla="*/ 1546818 h 6884359"/>
              <a:gd name="connsiteX8" fmla="*/ 1372303 w 2562565"/>
              <a:gd name="connsiteY8" fmla="*/ 1676568 h 6884359"/>
              <a:gd name="connsiteX9" fmla="*/ 977670 w 2562565"/>
              <a:gd name="connsiteY9" fmla="*/ 3131798 h 6884359"/>
              <a:gd name="connsiteX10" fmla="*/ 5092 w 2562565"/>
              <a:gd name="connsiteY10" fmla="*/ 6867823 h 6884359"/>
              <a:gd name="connsiteX11" fmla="*/ 0 w 2562565"/>
              <a:gd name="connsiteY11" fmla="*/ 6884360 h 6884359"/>
              <a:gd name="connsiteX12" fmla="*/ 26733 w 2562565"/>
              <a:gd name="connsiteY12" fmla="*/ 6884360 h 6884359"/>
              <a:gd name="connsiteX13" fmla="*/ 1003131 w 2562565"/>
              <a:gd name="connsiteY13" fmla="*/ 3139431 h 6884359"/>
              <a:gd name="connsiteX14" fmla="*/ 1397763 w 2562565"/>
              <a:gd name="connsiteY14" fmla="*/ 1684200 h 6884359"/>
              <a:gd name="connsiteX15" fmla="*/ 1592533 w 2562565"/>
              <a:gd name="connsiteY15" fmla="*/ 1572259 h 6884359"/>
              <a:gd name="connsiteX16" fmla="*/ 1688009 w 2562565"/>
              <a:gd name="connsiteY16" fmla="*/ 1646039 h 6884359"/>
              <a:gd name="connsiteX17" fmla="*/ 1703285 w 2562565"/>
              <a:gd name="connsiteY17" fmla="*/ 1766884 h 6884359"/>
              <a:gd name="connsiteX18" fmla="*/ 1443591 w 2562565"/>
              <a:gd name="connsiteY18" fmla="*/ 2724741 h 6884359"/>
              <a:gd name="connsiteX19" fmla="*/ 1573438 w 2562565"/>
              <a:gd name="connsiteY19" fmla="*/ 2949894 h 6884359"/>
              <a:gd name="connsiteX20" fmla="*/ 1788577 w 2562565"/>
              <a:gd name="connsiteY20" fmla="*/ 2849402 h 6884359"/>
              <a:gd name="connsiteX21" fmla="*/ 1788577 w 2562565"/>
              <a:gd name="connsiteY21" fmla="*/ 2848130 h 6884359"/>
              <a:gd name="connsiteX22" fmla="*/ 2131016 w 2562565"/>
              <a:gd name="connsiteY22" fmla="*/ 1570987 h 6884359"/>
              <a:gd name="connsiteX23" fmla="*/ 2562566 w 2562565"/>
              <a:gd name="connsiteY23" fmla="*/ 1272 h 6884359"/>
              <a:gd name="connsiteX24" fmla="*/ 2535833 w 2562565"/>
              <a:gd name="connsiteY24" fmla="*/ 0 h 6884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562565" h="6884359">
                <a:moveTo>
                  <a:pt x="2535833" y="0"/>
                </a:moveTo>
                <a:lnTo>
                  <a:pt x="2106829" y="1564627"/>
                </a:lnTo>
                <a:lnTo>
                  <a:pt x="1764389" y="2840498"/>
                </a:lnTo>
                <a:cubicBezTo>
                  <a:pt x="1731291" y="2910461"/>
                  <a:pt x="1653638" y="2946078"/>
                  <a:pt x="1579803" y="2925726"/>
                </a:cubicBezTo>
                <a:cubicBezTo>
                  <a:pt x="1495785" y="2902829"/>
                  <a:pt x="1444864" y="2815057"/>
                  <a:pt x="1467779" y="2731101"/>
                </a:cubicBezTo>
                <a:lnTo>
                  <a:pt x="1727472" y="1773244"/>
                </a:lnTo>
                <a:cubicBezTo>
                  <a:pt x="1740202" y="1726178"/>
                  <a:pt x="1733837" y="1676568"/>
                  <a:pt x="1709650" y="1633318"/>
                </a:cubicBezTo>
                <a:cubicBezTo>
                  <a:pt x="1685463" y="1590068"/>
                  <a:pt x="1646000" y="1559539"/>
                  <a:pt x="1597625" y="1546818"/>
                </a:cubicBezTo>
                <a:cubicBezTo>
                  <a:pt x="1499604" y="1520105"/>
                  <a:pt x="1397763" y="1578620"/>
                  <a:pt x="1372303" y="1676568"/>
                </a:cubicBezTo>
                <a:lnTo>
                  <a:pt x="977670" y="3131798"/>
                </a:lnTo>
                <a:lnTo>
                  <a:pt x="5092" y="6867823"/>
                </a:lnTo>
                <a:cubicBezTo>
                  <a:pt x="5092" y="6867823"/>
                  <a:pt x="1273" y="6880544"/>
                  <a:pt x="0" y="6884360"/>
                </a:cubicBezTo>
                <a:lnTo>
                  <a:pt x="26733" y="6884360"/>
                </a:lnTo>
                <a:lnTo>
                  <a:pt x="1003131" y="3139431"/>
                </a:lnTo>
                <a:lnTo>
                  <a:pt x="1397763" y="1684200"/>
                </a:lnTo>
                <a:cubicBezTo>
                  <a:pt x="1420677" y="1600245"/>
                  <a:pt x="1508515" y="1549363"/>
                  <a:pt x="1592533" y="1572259"/>
                </a:cubicBezTo>
                <a:cubicBezTo>
                  <a:pt x="1633270" y="1583708"/>
                  <a:pt x="1667641" y="1609149"/>
                  <a:pt x="1688009" y="1646039"/>
                </a:cubicBezTo>
                <a:cubicBezTo>
                  <a:pt x="1709650" y="1682928"/>
                  <a:pt x="1714742" y="1724906"/>
                  <a:pt x="1703285" y="1766884"/>
                </a:cubicBezTo>
                <a:lnTo>
                  <a:pt x="1443591" y="2724741"/>
                </a:lnTo>
                <a:cubicBezTo>
                  <a:pt x="1416858" y="2822689"/>
                  <a:pt x="1475417" y="2924453"/>
                  <a:pt x="1573438" y="2949894"/>
                </a:cubicBezTo>
                <a:cubicBezTo>
                  <a:pt x="1660003" y="2972792"/>
                  <a:pt x="1750386" y="2930814"/>
                  <a:pt x="1788577" y="2849402"/>
                </a:cubicBezTo>
                <a:lnTo>
                  <a:pt x="1788577" y="2848130"/>
                </a:lnTo>
                <a:lnTo>
                  <a:pt x="2131016" y="1570987"/>
                </a:lnTo>
                <a:lnTo>
                  <a:pt x="2562566" y="1272"/>
                </a:lnTo>
                <a:cubicBezTo>
                  <a:pt x="2553655" y="0"/>
                  <a:pt x="2544744" y="0"/>
                  <a:pt x="2535833" y="0"/>
                </a:cubicBez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5523C2F6-3EE5-F4BA-CEBF-6BB40BC39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6468038" y="5156615"/>
            <a:ext cx="878334" cy="1705001"/>
          </a:xfrm>
          <a:prstGeom prst="rect">
            <a:avLst/>
          </a:prstGeom>
        </p:spPr>
      </p:pic>
      <p:pic>
        <p:nvPicPr>
          <p:cNvPr id="5" name="Picture 4" descr="A diagram of a message&#10;&#10;AI-generated content may be incorrect.">
            <a:extLst>
              <a:ext uri="{FF2B5EF4-FFF2-40B4-BE49-F238E27FC236}">
                <a16:creationId xmlns:a16="http://schemas.microsoft.com/office/drawing/2014/main" id="{5E9E56C4-BC3B-E01A-68ED-32CA53F7DD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0177" y="1947862"/>
            <a:ext cx="9769676" cy="4231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2401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6478E0-2677-BE2E-6323-F1FCA4B509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CD60B1-0668-9D8C-C274-B309113EAB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6322" y="408820"/>
            <a:ext cx="8935507" cy="949467"/>
          </a:xfrm>
        </p:spPr>
        <p:txBody>
          <a:bodyPr>
            <a:normAutofit fontScale="90000"/>
          </a:bodyPr>
          <a:lstStyle/>
          <a:p>
            <a:r>
              <a:rPr lang="en-AU"/>
              <a:t>ER Diagram</a:t>
            </a:r>
            <a:br>
              <a:rPr lang="en-AU"/>
            </a:b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6F43B6-2C41-6688-C3F5-18398380ED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68546" y="6290774"/>
            <a:ext cx="617912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03C7C25E-25AA-7883-648F-996F0AD293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370364" y="-3219"/>
            <a:ext cx="2562565" cy="6884359"/>
          </a:xfrm>
          <a:custGeom>
            <a:avLst/>
            <a:gdLst>
              <a:gd name="connsiteX0" fmla="*/ 2535833 w 2562565"/>
              <a:gd name="connsiteY0" fmla="*/ 0 h 6884359"/>
              <a:gd name="connsiteX1" fmla="*/ 2106829 w 2562565"/>
              <a:gd name="connsiteY1" fmla="*/ 1564627 h 6884359"/>
              <a:gd name="connsiteX2" fmla="*/ 1764389 w 2562565"/>
              <a:gd name="connsiteY2" fmla="*/ 2840498 h 6884359"/>
              <a:gd name="connsiteX3" fmla="*/ 1579803 w 2562565"/>
              <a:gd name="connsiteY3" fmla="*/ 2925726 h 6884359"/>
              <a:gd name="connsiteX4" fmla="*/ 1467779 w 2562565"/>
              <a:gd name="connsiteY4" fmla="*/ 2731101 h 6884359"/>
              <a:gd name="connsiteX5" fmla="*/ 1727472 w 2562565"/>
              <a:gd name="connsiteY5" fmla="*/ 1773244 h 6884359"/>
              <a:gd name="connsiteX6" fmla="*/ 1709650 w 2562565"/>
              <a:gd name="connsiteY6" fmla="*/ 1633318 h 6884359"/>
              <a:gd name="connsiteX7" fmla="*/ 1597625 w 2562565"/>
              <a:gd name="connsiteY7" fmla="*/ 1546818 h 6884359"/>
              <a:gd name="connsiteX8" fmla="*/ 1372303 w 2562565"/>
              <a:gd name="connsiteY8" fmla="*/ 1676568 h 6884359"/>
              <a:gd name="connsiteX9" fmla="*/ 977670 w 2562565"/>
              <a:gd name="connsiteY9" fmla="*/ 3131798 h 6884359"/>
              <a:gd name="connsiteX10" fmla="*/ 5092 w 2562565"/>
              <a:gd name="connsiteY10" fmla="*/ 6867823 h 6884359"/>
              <a:gd name="connsiteX11" fmla="*/ 0 w 2562565"/>
              <a:gd name="connsiteY11" fmla="*/ 6884360 h 6884359"/>
              <a:gd name="connsiteX12" fmla="*/ 26733 w 2562565"/>
              <a:gd name="connsiteY12" fmla="*/ 6884360 h 6884359"/>
              <a:gd name="connsiteX13" fmla="*/ 1003131 w 2562565"/>
              <a:gd name="connsiteY13" fmla="*/ 3139431 h 6884359"/>
              <a:gd name="connsiteX14" fmla="*/ 1397763 w 2562565"/>
              <a:gd name="connsiteY14" fmla="*/ 1684200 h 6884359"/>
              <a:gd name="connsiteX15" fmla="*/ 1592533 w 2562565"/>
              <a:gd name="connsiteY15" fmla="*/ 1572259 h 6884359"/>
              <a:gd name="connsiteX16" fmla="*/ 1688009 w 2562565"/>
              <a:gd name="connsiteY16" fmla="*/ 1646039 h 6884359"/>
              <a:gd name="connsiteX17" fmla="*/ 1703285 w 2562565"/>
              <a:gd name="connsiteY17" fmla="*/ 1766884 h 6884359"/>
              <a:gd name="connsiteX18" fmla="*/ 1443591 w 2562565"/>
              <a:gd name="connsiteY18" fmla="*/ 2724741 h 6884359"/>
              <a:gd name="connsiteX19" fmla="*/ 1573438 w 2562565"/>
              <a:gd name="connsiteY19" fmla="*/ 2949894 h 6884359"/>
              <a:gd name="connsiteX20" fmla="*/ 1788577 w 2562565"/>
              <a:gd name="connsiteY20" fmla="*/ 2849402 h 6884359"/>
              <a:gd name="connsiteX21" fmla="*/ 1788577 w 2562565"/>
              <a:gd name="connsiteY21" fmla="*/ 2848130 h 6884359"/>
              <a:gd name="connsiteX22" fmla="*/ 2131016 w 2562565"/>
              <a:gd name="connsiteY22" fmla="*/ 1570987 h 6884359"/>
              <a:gd name="connsiteX23" fmla="*/ 2562566 w 2562565"/>
              <a:gd name="connsiteY23" fmla="*/ 1272 h 6884359"/>
              <a:gd name="connsiteX24" fmla="*/ 2535833 w 2562565"/>
              <a:gd name="connsiteY24" fmla="*/ 0 h 6884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562565" h="6884359">
                <a:moveTo>
                  <a:pt x="2535833" y="0"/>
                </a:moveTo>
                <a:lnTo>
                  <a:pt x="2106829" y="1564627"/>
                </a:lnTo>
                <a:lnTo>
                  <a:pt x="1764389" y="2840498"/>
                </a:lnTo>
                <a:cubicBezTo>
                  <a:pt x="1731291" y="2910461"/>
                  <a:pt x="1653638" y="2946078"/>
                  <a:pt x="1579803" y="2925726"/>
                </a:cubicBezTo>
                <a:cubicBezTo>
                  <a:pt x="1495785" y="2902829"/>
                  <a:pt x="1444864" y="2815057"/>
                  <a:pt x="1467779" y="2731101"/>
                </a:cubicBezTo>
                <a:lnTo>
                  <a:pt x="1727472" y="1773244"/>
                </a:lnTo>
                <a:cubicBezTo>
                  <a:pt x="1740202" y="1726178"/>
                  <a:pt x="1733837" y="1676568"/>
                  <a:pt x="1709650" y="1633318"/>
                </a:cubicBezTo>
                <a:cubicBezTo>
                  <a:pt x="1685463" y="1590068"/>
                  <a:pt x="1646000" y="1559539"/>
                  <a:pt x="1597625" y="1546818"/>
                </a:cubicBezTo>
                <a:cubicBezTo>
                  <a:pt x="1499604" y="1520105"/>
                  <a:pt x="1397763" y="1578620"/>
                  <a:pt x="1372303" y="1676568"/>
                </a:cubicBezTo>
                <a:lnTo>
                  <a:pt x="977670" y="3131798"/>
                </a:lnTo>
                <a:lnTo>
                  <a:pt x="5092" y="6867823"/>
                </a:lnTo>
                <a:cubicBezTo>
                  <a:pt x="5092" y="6867823"/>
                  <a:pt x="1273" y="6880544"/>
                  <a:pt x="0" y="6884360"/>
                </a:cubicBezTo>
                <a:lnTo>
                  <a:pt x="26733" y="6884360"/>
                </a:lnTo>
                <a:lnTo>
                  <a:pt x="1003131" y="3139431"/>
                </a:lnTo>
                <a:lnTo>
                  <a:pt x="1397763" y="1684200"/>
                </a:lnTo>
                <a:cubicBezTo>
                  <a:pt x="1420677" y="1600245"/>
                  <a:pt x="1508515" y="1549363"/>
                  <a:pt x="1592533" y="1572259"/>
                </a:cubicBezTo>
                <a:cubicBezTo>
                  <a:pt x="1633270" y="1583708"/>
                  <a:pt x="1667641" y="1609149"/>
                  <a:pt x="1688009" y="1646039"/>
                </a:cubicBezTo>
                <a:cubicBezTo>
                  <a:pt x="1709650" y="1682928"/>
                  <a:pt x="1714742" y="1724906"/>
                  <a:pt x="1703285" y="1766884"/>
                </a:cubicBezTo>
                <a:lnTo>
                  <a:pt x="1443591" y="2724741"/>
                </a:lnTo>
                <a:cubicBezTo>
                  <a:pt x="1416858" y="2822689"/>
                  <a:pt x="1475417" y="2924453"/>
                  <a:pt x="1573438" y="2949894"/>
                </a:cubicBezTo>
                <a:cubicBezTo>
                  <a:pt x="1660003" y="2972792"/>
                  <a:pt x="1750386" y="2930814"/>
                  <a:pt x="1788577" y="2849402"/>
                </a:cubicBezTo>
                <a:lnTo>
                  <a:pt x="1788577" y="2848130"/>
                </a:lnTo>
                <a:lnTo>
                  <a:pt x="2131016" y="1570987"/>
                </a:lnTo>
                <a:lnTo>
                  <a:pt x="2562566" y="1272"/>
                </a:lnTo>
                <a:cubicBezTo>
                  <a:pt x="2553655" y="0"/>
                  <a:pt x="2544744" y="0"/>
                  <a:pt x="2535833" y="0"/>
                </a:cubicBez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85462F9B-993A-E864-A409-407B8FAD12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6468038" y="5156615"/>
            <a:ext cx="878334" cy="17050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DFB41F2-BF68-D222-53F7-29317939EE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632" y="924508"/>
            <a:ext cx="10864736" cy="5357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5725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0CCD53A-3321-FDB9-CA50-70544F935C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7368" y="270880"/>
            <a:ext cx="11297264" cy="1524000"/>
          </a:xfrm>
        </p:spPr>
        <p:txBody>
          <a:bodyPr>
            <a:normAutofit fontScale="90000"/>
          </a:bodyPr>
          <a:lstStyle/>
          <a:p>
            <a:r>
              <a:rPr lang="en-AU"/>
              <a:t>Software Architecture - Three-Tier MVC Architecture:</a:t>
            </a:r>
            <a:br>
              <a:rPr lang="en-AU"/>
            </a:br>
            <a:br>
              <a:rPr lang="en-US" sz="3100" b="1"/>
            </a:br>
            <a:r>
              <a:rPr lang="en-AU" sz="2000" b="1"/>
              <a:t>Data Flow: </a:t>
            </a:r>
            <a:br>
              <a:rPr lang="en-AU" sz="2000" b="1"/>
            </a:br>
            <a:r>
              <a:rPr lang="en-AU" sz="2000" b="1"/>
              <a:t>Frontend sends HTTPS API requests → Backend validates → Database processes → Response</a:t>
            </a:r>
            <a:br>
              <a:rPr lang="en-AU" sz="2200"/>
            </a:b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8BD71C-DCE9-9855-DCBE-675F20E9468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342583" y="1894375"/>
            <a:ext cx="2847975" cy="3390899"/>
          </a:xfrm>
        </p:spPr>
        <p:txBody>
          <a:bodyPr>
            <a:normAutofit/>
          </a:bodyPr>
          <a:lstStyle/>
          <a:p>
            <a:r>
              <a:rPr lang="en-AU" sz="2000"/>
              <a:t>Presentation Layer: </a:t>
            </a:r>
            <a:endParaRPr lang="en-AU" sz="2000">
              <a:effectLst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EAC814C-D211-009A-190F-549B7A0D639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651092" y="1894376"/>
            <a:ext cx="2847975" cy="3390899"/>
          </a:xfrm>
        </p:spPr>
        <p:txBody>
          <a:bodyPr>
            <a:normAutofit/>
          </a:bodyPr>
          <a:lstStyle/>
          <a:p>
            <a:r>
              <a:rPr lang="en-AU" sz="2000"/>
              <a:t>Application Layer:</a:t>
            </a:r>
            <a:endParaRPr lang="en-AU" sz="2000">
              <a:effectLst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5B8455C-CEA2-F7C8-E898-97C86849DC0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135504" y="1894375"/>
            <a:ext cx="2847975" cy="3390899"/>
          </a:xfrm>
        </p:spPr>
        <p:txBody>
          <a:bodyPr/>
          <a:lstStyle/>
          <a:p>
            <a:r>
              <a:rPr lang="en-AU" sz="2000" dirty="0"/>
              <a:t>Data Layer:</a:t>
            </a:r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14DC98-ED35-A03F-CA2C-D54F23D0FD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68546" y="6290774"/>
            <a:ext cx="617912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08872D75-B7A5-AF6C-D648-C689FDF199E2}"/>
              </a:ext>
            </a:extLst>
          </p:cNvPr>
          <p:cNvPicPr>
            <a:picLocks noGrp="1" noChangeAspect="1"/>
          </p:cNvPicPr>
          <p:nvPr>
            <p:ph type="pic" sz="quarter" idx="23"/>
          </p:nvPr>
        </p:nvPicPr>
        <p:blipFill>
          <a:blip r:embed="rId2"/>
          <a:srcRect t="4502" b="4502"/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EBBEA739-E166-CAC6-8889-AD4051496B01}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>
          <a:blip r:embed="rId3"/>
          <a:srcRect l="10488" r="10488"/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4410146-2FFE-50AA-3915-AD00E0A0A4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9038530" y="2822454"/>
            <a:ext cx="1046786" cy="1046786"/>
          </a:xfrm>
          <a:prstGeom prst="rect">
            <a:avLst/>
          </a:prstGeom>
        </p:spPr>
      </p:pic>
      <p:sp>
        <p:nvSpPr>
          <p:cNvPr id="14" name="Rectangle 2">
            <a:extLst>
              <a:ext uri="{FF2B5EF4-FFF2-40B4-BE49-F238E27FC236}">
                <a16:creationId xmlns:a16="http://schemas.microsoft.com/office/drawing/2014/main" id="{1A690A25-EC41-D5B9-0982-4E3BC4F31C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3231" y="3959837"/>
            <a:ext cx="2598788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React Native (Android)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React Router, Axios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CSS / Material UI</a:t>
            </a:r>
          </a:p>
        </p:txBody>
      </p:sp>
      <p:sp>
        <p:nvSpPr>
          <p:cNvPr id="18" name="Rectangle 3">
            <a:extLst>
              <a:ext uri="{FF2B5EF4-FFF2-40B4-BE49-F238E27FC236}">
                <a16:creationId xmlns:a16="http://schemas.microsoft.com/office/drawing/2014/main" id="{B0FD33C8-3E87-DAB3-56A1-A2642D780E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11575" y="3959837"/>
            <a:ext cx="3248026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Python </a:t>
            </a:r>
            <a:r>
              <a:rPr kumimoji="0" lang="en-US" altLang="en-US" sz="1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FastAPI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Firebase Authentication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Firebase Cloud Messaging</a:t>
            </a:r>
          </a:p>
        </p:txBody>
      </p:sp>
      <p:sp>
        <p:nvSpPr>
          <p:cNvPr id="22" name="Rectangle 4">
            <a:extLst>
              <a:ext uri="{FF2B5EF4-FFF2-40B4-BE49-F238E27FC236}">
                <a16:creationId xmlns:a16="http://schemas.microsoft.com/office/drawing/2014/main" id="{E13C8662-2AA2-2D28-E957-4E8371360F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11407" y="3830236"/>
            <a:ext cx="2847975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MySQL on </a:t>
            </a:r>
            <a:r>
              <a:rPr lang="en-US" altLang="en-US" dirty="0">
                <a:latin typeface="Arial" panose="020B0604020202020204" pitchFamily="34" charset="0"/>
              </a:rPr>
              <a:t>Oracle </a:t>
            </a:r>
            <a:r>
              <a:rPr lang="en-US" altLang="en-US" dirty="0" err="1">
                <a:latin typeface="Arial" panose="020B0604020202020204" pitchFamily="34" charset="0"/>
              </a:rPr>
              <a:t>WorkBench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Encrypted data storage</a:t>
            </a:r>
          </a:p>
        </p:txBody>
      </p:sp>
    </p:spTree>
    <p:extLst>
      <p:ext uri="{BB962C8B-B14F-4D97-AF65-F5344CB8AC3E}">
        <p14:creationId xmlns:p14="http://schemas.microsoft.com/office/powerpoint/2010/main" val="2129036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D3917-072D-B98F-53A4-46496DCB7D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99788" y="288648"/>
            <a:ext cx="4786877" cy="983225"/>
          </a:xfrm>
        </p:spPr>
        <p:txBody>
          <a:bodyPr>
            <a:normAutofit fontScale="90000"/>
          </a:bodyPr>
          <a:lstStyle/>
          <a:p>
            <a:r>
              <a:rPr lang="en-AU"/>
              <a:t>Platforms, Tools, and Frameworks</a:t>
            </a:r>
            <a:endParaRPr lang="en-AU">
              <a:effectLst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6447249-244F-0572-5846-D2258F6D98E6}"/>
              </a:ext>
            </a:extLst>
          </p:cNvPr>
          <p:cNvSpPr/>
          <p:nvPr/>
        </p:nvSpPr>
        <p:spPr>
          <a:xfrm>
            <a:off x="5663381" y="1482115"/>
            <a:ext cx="6356554" cy="1946787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AU" b="1" dirty="0">
                <a:cs typeface="Times New Roman" panose="02020603050405020304" pitchFamily="18" charset="0"/>
              </a:rPr>
              <a:t>Frontend</a:t>
            </a:r>
            <a:endParaRPr lang="en-AU" dirty="0">
              <a:cs typeface="Times New Roman" panose="02020603050405020304" pitchFamily="18" charset="0"/>
            </a:endParaRPr>
          </a:p>
          <a:p>
            <a:endParaRPr lang="en-AU" dirty="0">
              <a:cs typeface="Times New Roman" panose="02020603050405020304" pitchFamily="18" charset="0"/>
            </a:endParaRPr>
          </a:p>
          <a:p>
            <a:r>
              <a:rPr lang="en-AU" dirty="0">
                <a:cs typeface="Times New Roman" panose="02020603050405020304" pitchFamily="18" charset="0"/>
              </a:rPr>
              <a:t>Platform: </a:t>
            </a:r>
            <a:r>
              <a:rPr lang="en-AU" b="1" dirty="0">
                <a:cs typeface="Times New Roman" panose="02020603050405020304" pitchFamily="18" charset="0"/>
              </a:rPr>
              <a:t>Android (React Native)</a:t>
            </a:r>
            <a:endParaRPr lang="en-AU" dirty="0">
              <a:cs typeface="Times New Roman" panose="02020603050405020304" pitchFamily="18" charset="0"/>
            </a:endParaRPr>
          </a:p>
          <a:p>
            <a:r>
              <a:rPr lang="en-AU" dirty="0">
                <a:cs typeface="Times New Roman" panose="02020603050405020304" pitchFamily="18" charset="0"/>
              </a:rPr>
              <a:t>Language: </a:t>
            </a:r>
            <a:r>
              <a:rPr lang="en-AU" b="1" dirty="0">
                <a:cs typeface="Times New Roman" panose="02020603050405020304" pitchFamily="18" charset="0"/>
              </a:rPr>
              <a:t>JavaScript (ES6)</a:t>
            </a:r>
            <a:endParaRPr lang="en-AU" dirty="0">
              <a:cs typeface="Times New Roman" panose="02020603050405020304" pitchFamily="18" charset="0"/>
            </a:endParaRPr>
          </a:p>
          <a:p>
            <a:r>
              <a:rPr lang="en-AU" dirty="0">
                <a:cs typeface="Times New Roman" panose="02020603050405020304" pitchFamily="18" charset="0"/>
              </a:rPr>
              <a:t>Tools: React Native, React JS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87DB1CA-EF0D-A809-98DD-1A660A4EA2B0}"/>
              </a:ext>
            </a:extLst>
          </p:cNvPr>
          <p:cNvSpPr/>
          <p:nvPr/>
        </p:nvSpPr>
        <p:spPr>
          <a:xfrm>
            <a:off x="5663381" y="3639144"/>
            <a:ext cx="6356554" cy="1946787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AU" b="1">
                <a:cs typeface="Times New Roman" panose="02020603050405020304" pitchFamily="18" charset="0"/>
              </a:rPr>
              <a:t>Backend</a:t>
            </a:r>
          </a:p>
          <a:p>
            <a:endParaRPr lang="en-AU">
              <a:cs typeface="Times New Roman" panose="02020603050405020304" pitchFamily="18" charset="0"/>
            </a:endParaRPr>
          </a:p>
          <a:p>
            <a:r>
              <a:rPr lang="en-AU">
                <a:cs typeface="Times New Roman" panose="02020603050405020304" pitchFamily="18" charset="0"/>
              </a:rPr>
              <a:t>Language: </a:t>
            </a:r>
            <a:r>
              <a:rPr lang="en-AU" b="1">
                <a:cs typeface="Times New Roman" panose="02020603050405020304" pitchFamily="18" charset="0"/>
              </a:rPr>
              <a:t>Python</a:t>
            </a:r>
            <a:endParaRPr lang="en-AU">
              <a:cs typeface="Times New Roman" panose="02020603050405020304" pitchFamily="18" charset="0"/>
            </a:endParaRPr>
          </a:p>
          <a:p>
            <a:r>
              <a:rPr lang="en-AU">
                <a:cs typeface="Times New Roman" panose="02020603050405020304" pitchFamily="18" charset="0"/>
              </a:rPr>
              <a:t>Tools: </a:t>
            </a:r>
            <a:r>
              <a:rPr lang="en-AU" err="1">
                <a:cs typeface="Times New Roman" panose="02020603050405020304" pitchFamily="18" charset="0"/>
              </a:rPr>
              <a:t>FastAPI</a:t>
            </a:r>
            <a:r>
              <a:rPr lang="en-AU">
                <a:cs typeface="Times New Roman" panose="02020603050405020304" pitchFamily="18" charset="0"/>
              </a:rPr>
              <a:t>, scikit-learn, pip, </a:t>
            </a:r>
            <a:r>
              <a:rPr lang="en-AU" err="1">
                <a:cs typeface="Times New Roman" panose="02020603050405020304" pitchFamily="18" charset="0"/>
              </a:rPr>
              <a:t>bcrypt</a:t>
            </a:r>
            <a:endParaRPr lang="en-AU">
              <a:cs typeface="Times New Roman" panose="02020603050405020304" pitchFamily="18" charset="0"/>
            </a:endParaRPr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FFCBE49D-2798-52D3-038F-D3950210CCCF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/>
          <a:srcRect l="7439" r="7439"/>
          <a:stretch>
            <a:fillRect/>
          </a:stretch>
        </p:blipFill>
        <p:spPr>
          <a:xfrm>
            <a:off x="134867" y="80162"/>
            <a:ext cx="2355398" cy="2767357"/>
          </a:xfrm>
          <a:prstGeom prst="rect">
            <a:avLst/>
          </a:prstGeom>
        </p:spPr>
      </p:pic>
      <p:pic>
        <p:nvPicPr>
          <p:cNvPr id="12290" name="Picture 2" descr="Android logo : histoire, signification et évolution, symbole">
            <a:extLst>
              <a:ext uri="{FF2B5EF4-FFF2-40B4-BE49-F238E27FC236}">
                <a16:creationId xmlns:a16="http://schemas.microsoft.com/office/drawing/2014/main" id="{9F397747-2DD6-A396-59BC-F21DEBB049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867" y="2847519"/>
            <a:ext cx="3036510" cy="1708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AutoShape 4" descr="React.Js | Webinar Technologies">
            <a:extLst>
              <a:ext uri="{FF2B5EF4-FFF2-40B4-BE49-F238E27FC236}">
                <a16:creationId xmlns:a16="http://schemas.microsoft.com/office/drawing/2014/main" id="{ADE24292-2B57-D5B6-4740-E2D043D81C0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63CC0EE-192D-45C6-27E2-C2D1A5EFD4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30450" y="80162"/>
            <a:ext cx="2685502" cy="1422069"/>
          </a:xfrm>
          <a:prstGeom prst="rect">
            <a:avLst/>
          </a:prstGeom>
        </p:spPr>
      </p:pic>
      <p:pic>
        <p:nvPicPr>
          <p:cNvPr id="12296" name="Picture 8" descr="Python - Logo Redesign :: Behance">
            <a:extLst>
              <a:ext uri="{FF2B5EF4-FFF2-40B4-BE49-F238E27FC236}">
                <a16:creationId xmlns:a16="http://schemas.microsoft.com/office/drawing/2014/main" id="{C11DAF86-1740-C01F-D35A-F555028067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918" y="4555554"/>
            <a:ext cx="2811033" cy="2081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8" name="Picture 10" descr="GitHub - kelvinward1010/fastapi-mvc">
            <a:extLst>
              <a:ext uri="{FF2B5EF4-FFF2-40B4-BE49-F238E27FC236}">
                <a16:creationId xmlns:a16="http://schemas.microsoft.com/office/drawing/2014/main" id="{C6949EB1-8849-1C46-6D8D-C15A160633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0264" y="1522912"/>
            <a:ext cx="2725687" cy="1324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00" name="Picture 12">
            <a:extLst>
              <a:ext uri="{FF2B5EF4-FFF2-40B4-BE49-F238E27FC236}">
                <a16:creationId xmlns:a16="http://schemas.microsoft.com/office/drawing/2014/main" id="{812C963C-D822-7D11-D508-0C8646CBBE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866" y="4512112"/>
            <a:ext cx="2270053" cy="2124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1F820C1-1999-0EFA-7856-6BB5A6CD03B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32569" y="2847519"/>
            <a:ext cx="2083382" cy="1708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989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34E42D-F73A-612C-EBCD-E3FC449BC4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23FDFC-B32D-1E9C-AE2D-6919A396E2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99788" y="288648"/>
            <a:ext cx="4786877" cy="983225"/>
          </a:xfrm>
        </p:spPr>
        <p:txBody>
          <a:bodyPr>
            <a:normAutofit fontScale="90000"/>
          </a:bodyPr>
          <a:lstStyle/>
          <a:p>
            <a:r>
              <a:rPr lang="en-AU"/>
              <a:t>Platforms, Tools, and Frameworks</a:t>
            </a:r>
            <a:endParaRPr lang="en-AU">
              <a:effectLst/>
            </a:endParaRP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5ED322DE-C420-926C-2E4A-22501EDEAF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3084061" y="0"/>
            <a:ext cx="2959129" cy="6871447"/>
            <a:chOff x="3084061" y="0"/>
            <a:chExt cx="2959129" cy="6871447"/>
          </a:xfrm>
        </p:grpSpPr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51E2188D-5BE9-D140-9FB7-A4B07181638E}"/>
                </a:ext>
              </a:extLst>
            </p:cNvPr>
            <p:cNvSpPr/>
            <p:nvPr/>
          </p:nvSpPr>
          <p:spPr>
            <a:xfrm rot="10800000">
              <a:off x="3498189" y="17722"/>
              <a:ext cx="2545001" cy="6837172"/>
            </a:xfrm>
            <a:custGeom>
              <a:avLst/>
              <a:gdLst>
                <a:gd name="connsiteX0" fmla="*/ 2518452 w 2545001"/>
                <a:gd name="connsiteY0" fmla="*/ 0 h 6837172"/>
                <a:gd name="connsiteX1" fmla="*/ 1701725 w 2545001"/>
                <a:gd name="connsiteY1" fmla="*/ 3172236 h 6837172"/>
                <a:gd name="connsiteX2" fmla="*/ 1361633 w 2545001"/>
                <a:gd name="connsiteY2" fmla="*/ 4439362 h 6837172"/>
                <a:gd name="connsiteX3" fmla="*/ 1178312 w 2545001"/>
                <a:gd name="connsiteY3" fmla="*/ 4524005 h 6837172"/>
                <a:gd name="connsiteX4" fmla="*/ 1067055 w 2545001"/>
                <a:gd name="connsiteY4" fmla="*/ 4330715 h 6837172"/>
                <a:gd name="connsiteX5" fmla="*/ 1324969 w 2545001"/>
                <a:gd name="connsiteY5" fmla="*/ 3379423 h 6837172"/>
                <a:gd name="connsiteX6" fmla="*/ 1307268 w 2545001"/>
                <a:gd name="connsiteY6" fmla="*/ 3240456 h 6837172"/>
                <a:gd name="connsiteX7" fmla="*/ 1196012 w 2545001"/>
                <a:gd name="connsiteY7" fmla="*/ 3154549 h 6837172"/>
                <a:gd name="connsiteX8" fmla="*/ 972233 w 2545001"/>
                <a:gd name="connsiteY8" fmla="*/ 3283409 h 6837172"/>
                <a:gd name="connsiteX9" fmla="*/ 580306 w 2545001"/>
                <a:gd name="connsiteY9" fmla="*/ 4728666 h 6837172"/>
                <a:gd name="connsiteX10" fmla="*/ 5057 w 2545001"/>
                <a:gd name="connsiteY10" fmla="*/ 6820750 h 6837172"/>
                <a:gd name="connsiteX11" fmla="*/ 0 w 2545001"/>
                <a:gd name="connsiteY11" fmla="*/ 6837173 h 6837172"/>
                <a:gd name="connsiteX12" fmla="*/ 26550 w 2545001"/>
                <a:gd name="connsiteY12" fmla="*/ 6837173 h 6837172"/>
                <a:gd name="connsiteX13" fmla="*/ 605591 w 2545001"/>
                <a:gd name="connsiteY13" fmla="*/ 4736246 h 6837172"/>
                <a:gd name="connsiteX14" fmla="*/ 997519 w 2545001"/>
                <a:gd name="connsiteY14" fmla="*/ 3290990 h 6837172"/>
                <a:gd name="connsiteX15" fmla="*/ 1190954 w 2545001"/>
                <a:gd name="connsiteY15" fmla="*/ 3179816 h 6837172"/>
                <a:gd name="connsiteX16" fmla="*/ 1285776 w 2545001"/>
                <a:gd name="connsiteY16" fmla="*/ 3253089 h 6837172"/>
                <a:gd name="connsiteX17" fmla="*/ 1300947 w 2545001"/>
                <a:gd name="connsiteY17" fmla="*/ 3373106 h 6837172"/>
                <a:gd name="connsiteX18" fmla="*/ 1043033 w 2545001"/>
                <a:gd name="connsiteY18" fmla="*/ 4324398 h 6837172"/>
                <a:gd name="connsiteX19" fmla="*/ 1171990 w 2545001"/>
                <a:gd name="connsiteY19" fmla="*/ 4548009 h 6837172"/>
                <a:gd name="connsiteX20" fmla="*/ 1385654 w 2545001"/>
                <a:gd name="connsiteY20" fmla="*/ 4448205 h 6837172"/>
                <a:gd name="connsiteX21" fmla="*/ 1385654 w 2545001"/>
                <a:gd name="connsiteY21" fmla="*/ 4446942 h 6837172"/>
                <a:gd name="connsiteX22" fmla="*/ 1725746 w 2545001"/>
                <a:gd name="connsiteY22" fmla="*/ 3178553 h 6837172"/>
                <a:gd name="connsiteX23" fmla="*/ 2545002 w 2545001"/>
                <a:gd name="connsiteY23" fmla="*/ 1263 h 6837172"/>
                <a:gd name="connsiteX24" fmla="*/ 2518452 w 2545001"/>
                <a:gd name="connsiteY24" fmla="*/ 0 h 6837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545001" h="6837172">
                  <a:moveTo>
                    <a:pt x="2518452" y="0"/>
                  </a:moveTo>
                  <a:lnTo>
                    <a:pt x="1701725" y="3172236"/>
                  </a:lnTo>
                  <a:lnTo>
                    <a:pt x="1361633" y="4439362"/>
                  </a:lnTo>
                  <a:cubicBezTo>
                    <a:pt x="1328761" y="4508845"/>
                    <a:pt x="1251640" y="4544219"/>
                    <a:pt x="1178312" y="4524005"/>
                  </a:cubicBezTo>
                  <a:cubicBezTo>
                    <a:pt x="1094869" y="4501265"/>
                    <a:pt x="1044298" y="4414095"/>
                    <a:pt x="1067055" y="4330715"/>
                  </a:cubicBezTo>
                  <a:lnTo>
                    <a:pt x="1324969" y="3379423"/>
                  </a:lnTo>
                  <a:cubicBezTo>
                    <a:pt x="1337611" y="3332679"/>
                    <a:pt x="1331290" y="3283409"/>
                    <a:pt x="1307268" y="3240456"/>
                  </a:cubicBezTo>
                  <a:cubicBezTo>
                    <a:pt x="1283247" y="3197503"/>
                    <a:pt x="1244054" y="3167183"/>
                    <a:pt x="1196012" y="3154549"/>
                  </a:cubicBezTo>
                  <a:cubicBezTo>
                    <a:pt x="1098662" y="3128019"/>
                    <a:pt x="997519" y="3186133"/>
                    <a:pt x="972233" y="3283409"/>
                  </a:cubicBezTo>
                  <a:lnTo>
                    <a:pt x="580306" y="4728666"/>
                  </a:lnTo>
                  <a:lnTo>
                    <a:pt x="5057" y="6820750"/>
                  </a:lnTo>
                  <a:cubicBezTo>
                    <a:pt x="5057" y="6820750"/>
                    <a:pt x="1264" y="6833383"/>
                    <a:pt x="0" y="6837173"/>
                  </a:cubicBezTo>
                  <a:lnTo>
                    <a:pt x="26550" y="6837173"/>
                  </a:lnTo>
                  <a:lnTo>
                    <a:pt x="605591" y="4736246"/>
                  </a:lnTo>
                  <a:lnTo>
                    <a:pt x="997519" y="3290990"/>
                  </a:lnTo>
                  <a:cubicBezTo>
                    <a:pt x="1020276" y="3207609"/>
                    <a:pt x="1107512" y="3157076"/>
                    <a:pt x="1190954" y="3179816"/>
                  </a:cubicBezTo>
                  <a:cubicBezTo>
                    <a:pt x="1231411" y="3191186"/>
                    <a:pt x="1265547" y="3216453"/>
                    <a:pt x="1285776" y="3253089"/>
                  </a:cubicBezTo>
                  <a:cubicBezTo>
                    <a:pt x="1307268" y="3289726"/>
                    <a:pt x="1312326" y="3331416"/>
                    <a:pt x="1300947" y="3373106"/>
                  </a:cubicBezTo>
                  <a:lnTo>
                    <a:pt x="1043033" y="4324398"/>
                  </a:lnTo>
                  <a:cubicBezTo>
                    <a:pt x="1016483" y="4421675"/>
                    <a:pt x="1074640" y="4522742"/>
                    <a:pt x="1171990" y="4548009"/>
                  </a:cubicBezTo>
                  <a:cubicBezTo>
                    <a:pt x="1257961" y="4570749"/>
                    <a:pt x="1347725" y="4529059"/>
                    <a:pt x="1385654" y="4448205"/>
                  </a:cubicBezTo>
                  <a:lnTo>
                    <a:pt x="1385654" y="4446942"/>
                  </a:lnTo>
                  <a:lnTo>
                    <a:pt x="1725746" y="3178553"/>
                  </a:lnTo>
                  <a:lnTo>
                    <a:pt x="2545002" y="1263"/>
                  </a:lnTo>
                  <a:cubicBezTo>
                    <a:pt x="2536151" y="0"/>
                    <a:pt x="2527302" y="0"/>
                    <a:pt x="2518452" y="0"/>
                  </a:cubicBezTo>
                  <a:close/>
                </a:path>
              </a:pathLst>
            </a:custGeom>
            <a:solidFill>
              <a:schemeClr val="accent1"/>
            </a:solidFill>
            <a:ln w="126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A4104B76-654F-80C7-3B16-015E8796810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84061" y="0"/>
              <a:ext cx="1822122" cy="6871447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56EB15DF-FE68-7AE0-BE5A-539F5DBEA75F}"/>
              </a:ext>
            </a:extLst>
          </p:cNvPr>
          <p:cNvSpPr/>
          <p:nvPr/>
        </p:nvSpPr>
        <p:spPr>
          <a:xfrm>
            <a:off x="5663381" y="1482115"/>
            <a:ext cx="6356554" cy="1946787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AU" b="1"/>
              <a:t>Database</a:t>
            </a:r>
          </a:p>
          <a:p>
            <a:endParaRPr lang="en-AU"/>
          </a:p>
          <a:p>
            <a:r>
              <a:rPr lang="en-AU"/>
              <a:t>Platform: </a:t>
            </a:r>
            <a:r>
              <a:rPr lang="en-AU" b="1"/>
              <a:t>MySQL Workbench</a:t>
            </a:r>
            <a:endParaRPr lang="en-AU"/>
          </a:p>
          <a:p>
            <a:r>
              <a:rPr lang="en-AU"/>
              <a:t>Language: </a:t>
            </a:r>
            <a:r>
              <a:rPr lang="en-AU" b="1"/>
              <a:t>SQL</a:t>
            </a:r>
          </a:p>
          <a:p>
            <a:r>
              <a:rPr lang="en-AU"/>
              <a:t>Backend: Python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95EFB51-9DB1-469F-67FC-FE57E255B569}"/>
              </a:ext>
            </a:extLst>
          </p:cNvPr>
          <p:cNvSpPr/>
          <p:nvPr/>
        </p:nvSpPr>
        <p:spPr>
          <a:xfrm>
            <a:off x="5663381" y="3639144"/>
            <a:ext cx="6356554" cy="1946787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AU" b="1" dirty="0"/>
              <a:t>Development Setup</a:t>
            </a:r>
          </a:p>
          <a:p>
            <a:endParaRPr lang="en-AU" dirty="0"/>
          </a:p>
          <a:p>
            <a:r>
              <a:rPr lang="en-AU" dirty="0"/>
              <a:t>JDK / Android SDK</a:t>
            </a:r>
          </a:p>
          <a:p>
            <a:r>
              <a:rPr lang="en-AU" dirty="0"/>
              <a:t>Android Studio/ Visual Studio</a:t>
            </a:r>
          </a:p>
        </p:txBody>
      </p:sp>
      <p:pic>
        <p:nvPicPr>
          <p:cNvPr id="13314" name="Picture 2" descr="Mysql Workbench Logo">
            <a:extLst>
              <a:ext uri="{FF2B5EF4-FFF2-40B4-BE49-F238E27FC236}">
                <a16:creationId xmlns:a16="http://schemas.microsoft.com/office/drawing/2014/main" id="{7A21B67E-57B6-008D-3399-CE5D92BBE9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838" y="129565"/>
            <a:ext cx="4662867" cy="270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 descr="Microsoft Visual Studio Code Logo">
            <a:extLst>
              <a:ext uri="{FF2B5EF4-FFF2-40B4-BE49-F238E27FC236}">
                <a16:creationId xmlns:a16="http://schemas.microsoft.com/office/drawing/2014/main" id="{1107AE2D-8223-9557-E5D3-8304AE9FB9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536" y="4197088"/>
            <a:ext cx="2186210" cy="2233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AutoShape 10" descr="Android SDK | Android Wiki | Fandom">
            <a:extLst>
              <a:ext uri="{FF2B5EF4-FFF2-40B4-BE49-F238E27FC236}">
                <a16:creationId xmlns:a16="http://schemas.microsoft.com/office/drawing/2014/main" id="{DD30D949-3976-02A0-971A-20DD7F8CAAD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26CD416-422E-6874-1E03-32BA21AFAC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455" y="2805998"/>
            <a:ext cx="4667250" cy="139109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CC01FF2-4A56-3A38-9E0B-6E19BEAF66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950" y="243774"/>
            <a:ext cx="1802694" cy="1028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7689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AC51E62-7F55-3B6A-FF5F-39D8CFE7414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/>
              <a:t>Test Results</a:t>
            </a:r>
            <a:endParaRPr lang="en-AU">
              <a:effectLst/>
            </a:endParaRP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A0F88C39-60B8-7163-0602-9B68A9FCDB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16</a:t>
            </a:fld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8B1A91E-7D63-4E15-B7EA-0453BC1526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7370364" y="-23539"/>
            <a:ext cx="2562565" cy="6885155"/>
            <a:chOff x="7370364" y="-23539"/>
            <a:chExt cx="2562565" cy="6885155"/>
          </a:xfrm>
        </p:grpSpPr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F0A32002-CC31-2B6D-7A5D-66EDF27611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0800000">
              <a:off x="7829202" y="5156615"/>
              <a:ext cx="878334" cy="1705001"/>
            </a:xfrm>
            <a:prstGeom prst="rect">
              <a:avLst/>
            </a:prstGeom>
          </p:spPr>
        </p:pic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519D6ED2-972A-D3E9-ADCE-6524C82786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370364" y="-23539"/>
              <a:ext cx="2562565" cy="6884359"/>
            </a:xfrm>
            <a:custGeom>
              <a:avLst/>
              <a:gdLst>
                <a:gd name="connsiteX0" fmla="*/ 2535833 w 2562565"/>
                <a:gd name="connsiteY0" fmla="*/ 0 h 6884359"/>
                <a:gd name="connsiteX1" fmla="*/ 2106829 w 2562565"/>
                <a:gd name="connsiteY1" fmla="*/ 1564627 h 6884359"/>
                <a:gd name="connsiteX2" fmla="*/ 1764389 w 2562565"/>
                <a:gd name="connsiteY2" fmla="*/ 2840498 h 6884359"/>
                <a:gd name="connsiteX3" fmla="*/ 1579803 w 2562565"/>
                <a:gd name="connsiteY3" fmla="*/ 2925726 h 6884359"/>
                <a:gd name="connsiteX4" fmla="*/ 1467779 w 2562565"/>
                <a:gd name="connsiteY4" fmla="*/ 2731101 h 6884359"/>
                <a:gd name="connsiteX5" fmla="*/ 1727472 w 2562565"/>
                <a:gd name="connsiteY5" fmla="*/ 1773244 h 6884359"/>
                <a:gd name="connsiteX6" fmla="*/ 1709650 w 2562565"/>
                <a:gd name="connsiteY6" fmla="*/ 1633318 h 6884359"/>
                <a:gd name="connsiteX7" fmla="*/ 1597625 w 2562565"/>
                <a:gd name="connsiteY7" fmla="*/ 1546818 h 6884359"/>
                <a:gd name="connsiteX8" fmla="*/ 1372303 w 2562565"/>
                <a:gd name="connsiteY8" fmla="*/ 1676568 h 6884359"/>
                <a:gd name="connsiteX9" fmla="*/ 977670 w 2562565"/>
                <a:gd name="connsiteY9" fmla="*/ 3131798 h 6884359"/>
                <a:gd name="connsiteX10" fmla="*/ 5092 w 2562565"/>
                <a:gd name="connsiteY10" fmla="*/ 6867823 h 6884359"/>
                <a:gd name="connsiteX11" fmla="*/ 0 w 2562565"/>
                <a:gd name="connsiteY11" fmla="*/ 6884360 h 6884359"/>
                <a:gd name="connsiteX12" fmla="*/ 26733 w 2562565"/>
                <a:gd name="connsiteY12" fmla="*/ 6884360 h 6884359"/>
                <a:gd name="connsiteX13" fmla="*/ 1003131 w 2562565"/>
                <a:gd name="connsiteY13" fmla="*/ 3139431 h 6884359"/>
                <a:gd name="connsiteX14" fmla="*/ 1397763 w 2562565"/>
                <a:gd name="connsiteY14" fmla="*/ 1684200 h 6884359"/>
                <a:gd name="connsiteX15" fmla="*/ 1592533 w 2562565"/>
                <a:gd name="connsiteY15" fmla="*/ 1572259 h 6884359"/>
                <a:gd name="connsiteX16" fmla="*/ 1688009 w 2562565"/>
                <a:gd name="connsiteY16" fmla="*/ 1646039 h 6884359"/>
                <a:gd name="connsiteX17" fmla="*/ 1703285 w 2562565"/>
                <a:gd name="connsiteY17" fmla="*/ 1766884 h 6884359"/>
                <a:gd name="connsiteX18" fmla="*/ 1443591 w 2562565"/>
                <a:gd name="connsiteY18" fmla="*/ 2724741 h 6884359"/>
                <a:gd name="connsiteX19" fmla="*/ 1573438 w 2562565"/>
                <a:gd name="connsiteY19" fmla="*/ 2949894 h 6884359"/>
                <a:gd name="connsiteX20" fmla="*/ 1788577 w 2562565"/>
                <a:gd name="connsiteY20" fmla="*/ 2849402 h 6884359"/>
                <a:gd name="connsiteX21" fmla="*/ 1788577 w 2562565"/>
                <a:gd name="connsiteY21" fmla="*/ 2848130 h 6884359"/>
                <a:gd name="connsiteX22" fmla="*/ 2131016 w 2562565"/>
                <a:gd name="connsiteY22" fmla="*/ 1570987 h 6884359"/>
                <a:gd name="connsiteX23" fmla="*/ 2562566 w 2562565"/>
                <a:gd name="connsiteY23" fmla="*/ 1272 h 6884359"/>
                <a:gd name="connsiteX24" fmla="*/ 2535833 w 2562565"/>
                <a:gd name="connsiteY24" fmla="*/ 0 h 6884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562565" h="6884359">
                  <a:moveTo>
                    <a:pt x="2535833" y="0"/>
                  </a:moveTo>
                  <a:lnTo>
                    <a:pt x="2106829" y="1564627"/>
                  </a:lnTo>
                  <a:lnTo>
                    <a:pt x="1764389" y="2840498"/>
                  </a:lnTo>
                  <a:cubicBezTo>
                    <a:pt x="1731291" y="2910461"/>
                    <a:pt x="1653638" y="2946078"/>
                    <a:pt x="1579803" y="2925726"/>
                  </a:cubicBezTo>
                  <a:cubicBezTo>
                    <a:pt x="1495785" y="2902829"/>
                    <a:pt x="1444864" y="2815057"/>
                    <a:pt x="1467779" y="2731101"/>
                  </a:cubicBezTo>
                  <a:lnTo>
                    <a:pt x="1727472" y="1773244"/>
                  </a:lnTo>
                  <a:cubicBezTo>
                    <a:pt x="1740202" y="1726178"/>
                    <a:pt x="1733837" y="1676568"/>
                    <a:pt x="1709650" y="1633318"/>
                  </a:cubicBezTo>
                  <a:cubicBezTo>
                    <a:pt x="1685463" y="1590068"/>
                    <a:pt x="1646000" y="1559539"/>
                    <a:pt x="1597625" y="1546818"/>
                  </a:cubicBezTo>
                  <a:cubicBezTo>
                    <a:pt x="1499604" y="1520105"/>
                    <a:pt x="1397763" y="1578620"/>
                    <a:pt x="1372303" y="1676568"/>
                  </a:cubicBezTo>
                  <a:lnTo>
                    <a:pt x="977670" y="3131798"/>
                  </a:lnTo>
                  <a:lnTo>
                    <a:pt x="5092" y="6867823"/>
                  </a:lnTo>
                  <a:cubicBezTo>
                    <a:pt x="5092" y="6867823"/>
                    <a:pt x="1273" y="6880544"/>
                    <a:pt x="0" y="6884360"/>
                  </a:cubicBezTo>
                  <a:lnTo>
                    <a:pt x="26733" y="6884360"/>
                  </a:lnTo>
                  <a:lnTo>
                    <a:pt x="1003131" y="3139431"/>
                  </a:lnTo>
                  <a:lnTo>
                    <a:pt x="1397763" y="1684200"/>
                  </a:lnTo>
                  <a:cubicBezTo>
                    <a:pt x="1420677" y="1600245"/>
                    <a:pt x="1508515" y="1549363"/>
                    <a:pt x="1592533" y="1572259"/>
                  </a:cubicBezTo>
                  <a:cubicBezTo>
                    <a:pt x="1633270" y="1583708"/>
                    <a:pt x="1667641" y="1609149"/>
                    <a:pt x="1688009" y="1646039"/>
                  </a:cubicBezTo>
                  <a:cubicBezTo>
                    <a:pt x="1709650" y="1682928"/>
                    <a:pt x="1714742" y="1724906"/>
                    <a:pt x="1703285" y="1766884"/>
                  </a:cubicBezTo>
                  <a:lnTo>
                    <a:pt x="1443591" y="2724741"/>
                  </a:lnTo>
                  <a:cubicBezTo>
                    <a:pt x="1416858" y="2822689"/>
                    <a:pt x="1475417" y="2924453"/>
                    <a:pt x="1573438" y="2949894"/>
                  </a:cubicBezTo>
                  <a:cubicBezTo>
                    <a:pt x="1660003" y="2972792"/>
                    <a:pt x="1750386" y="2930814"/>
                    <a:pt x="1788577" y="2849402"/>
                  </a:cubicBezTo>
                  <a:lnTo>
                    <a:pt x="1788577" y="2848130"/>
                  </a:lnTo>
                  <a:lnTo>
                    <a:pt x="2131016" y="1570987"/>
                  </a:lnTo>
                  <a:lnTo>
                    <a:pt x="2562566" y="1272"/>
                  </a:lnTo>
                  <a:cubicBezTo>
                    <a:pt x="2553655" y="0"/>
                    <a:pt x="2544744" y="0"/>
                    <a:pt x="2535833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11267" name="Picture 3" descr="Contract, job contract, payment plan, work contract icon - Download on ...">
            <a:extLst>
              <a:ext uri="{FF2B5EF4-FFF2-40B4-BE49-F238E27FC236}">
                <a16:creationId xmlns:a16="http://schemas.microsoft.com/office/drawing/2014/main" id="{C117E512-D681-219B-1A89-A466B91C9FBE}"/>
              </a:ext>
            </a:extLst>
          </p:cNvPr>
          <p:cNvPicPr>
            <a:picLocks noGrp="1" noChangeAspect="1" noChangeArrowheads="1"/>
          </p:cNvPicPr>
          <p:nvPr>
            <p:ph type="pic" sz="quarter" idx="1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68" r="13368"/>
          <a:stretch>
            <a:fillRect/>
          </a:stretch>
        </p:blipFill>
        <p:spPr bwMode="auto">
          <a:xfrm>
            <a:off x="7829202" y="-9588"/>
            <a:ext cx="4362798" cy="6867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A2CB3BF-107A-E359-08DF-7E019C80B822}"/>
              </a:ext>
            </a:extLst>
          </p:cNvPr>
          <p:cNvSpPr/>
          <p:nvPr/>
        </p:nvSpPr>
        <p:spPr>
          <a:xfrm>
            <a:off x="252383" y="1690598"/>
            <a:ext cx="7117981" cy="4547419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AU" b="1"/>
              <a:t>Testing Types</a:t>
            </a:r>
          </a:p>
          <a:p>
            <a:endParaRPr lang="en-AU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b="1"/>
              <a:t>Unit Testing</a:t>
            </a:r>
            <a:r>
              <a:rPr lang="en-AU"/>
              <a:t> → Validated individual components (login, 		               file upload).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b="1"/>
              <a:t>Regression Testing</a:t>
            </a:r>
            <a:r>
              <a:rPr lang="en-AU"/>
              <a:t> → Confirmed updates did not break 	   	             existing features.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b="1"/>
              <a:t>Functional Testing</a:t>
            </a:r>
            <a:r>
              <a:rPr lang="en-AU"/>
              <a:t> → Verified user actions (timetable                        		            view, message sending).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b="1"/>
              <a:t>User Acceptance Testing (UAT)</a:t>
            </a:r>
            <a:r>
              <a:rPr lang="en-AU"/>
              <a:t> → Simulated real-world 					      use cases with end-users.</a:t>
            </a:r>
          </a:p>
          <a:p>
            <a:pPr algn="ctr"/>
            <a:endParaRPr lang="en-AU"/>
          </a:p>
          <a:p>
            <a:pPr algn="ctr"/>
            <a:endParaRPr lang="en-AU"/>
          </a:p>
          <a:p>
            <a:r>
              <a:rPr lang="en-US" b="1"/>
              <a:t>Outcome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All tests </a:t>
            </a:r>
            <a:r>
              <a:rPr lang="en-US" b="1"/>
              <a:t>successfully passed</a:t>
            </a:r>
            <a:r>
              <a:rPr lang="en-US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Evidence documented in </a:t>
            </a:r>
            <a:r>
              <a:rPr lang="en-US" b="1"/>
              <a:t>Test Plan.xlsx</a:t>
            </a:r>
            <a:r>
              <a:rPr lang="en-US"/>
              <a:t>.</a:t>
            </a:r>
          </a:p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7041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C05A1E-3C0A-E787-CDAF-A11DCA2B3E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90826CC-D0F4-EA54-AABF-AD20E2DDD07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>
                <a:effectLst/>
              </a:rPr>
              <a:t>U</a:t>
            </a:r>
            <a:r>
              <a:rPr lang="en-AU">
                <a:effectLst/>
              </a:rPr>
              <a:t>nit Testing/ Regression Testing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2B65136B-F203-FE5E-5026-9EF2E0CA27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17</a:t>
            </a:fld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8EA15AB-049F-42EA-4B52-8FE66A769B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7370364" y="-23539"/>
            <a:ext cx="2562565" cy="6885155"/>
            <a:chOff x="7370364" y="-23539"/>
            <a:chExt cx="2562565" cy="6885155"/>
          </a:xfrm>
        </p:grpSpPr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0B2E3F36-AC79-B7E0-2252-CCF936A37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0800000">
              <a:off x="7829202" y="5156615"/>
              <a:ext cx="878334" cy="1705001"/>
            </a:xfrm>
            <a:prstGeom prst="rect">
              <a:avLst/>
            </a:prstGeom>
          </p:spPr>
        </p:pic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4C9900D-835E-11D9-12AE-11DCCAB1CE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370364" y="-23539"/>
              <a:ext cx="2562565" cy="6884359"/>
            </a:xfrm>
            <a:custGeom>
              <a:avLst/>
              <a:gdLst>
                <a:gd name="connsiteX0" fmla="*/ 2535833 w 2562565"/>
                <a:gd name="connsiteY0" fmla="*/ 0 h 6884359"/>
                <a:gd name="connsiteX1" fmla="*/ 2106829 w 2562565"/>
                <a:gd name="connsiteY1" fmla="*/ 1564627 h 6884359"/>
                <a:gd name="connsiteX2" fmla="*/ 1764389 w 2562565"/>
                <a:gd name="connsiteY2" fmla="*/ 2840498 h 6884359"/>
                <a:gd name="connsiteX3" fmla="*/ 1579803 w 2562565"/>
                <a:gd name="connsiteY3" fmla="*/ 2925726 h 6884359"/>
                <a:gd name="connsiteX4" fmla="*/ 1467779 w 2562565"/>
                <a:gd name="connsiteY4" fmla="*/ 2731101 h 6884359"/>
                <a:gd name="connsiteX5" fmla="*/ 1727472 w 2562565"/>
                <a:gd name="connsiteY5" fmla="*/ 1773244 h 6884359"/>
                <a:gd name="connsiteX6" fmla="*/ 1709650 w 2562565"/>
                <a:gd name="connsiteY6" fmla="*/ 1633318 h 6884359"/>
                <a:gd name="connsiteX7" fmla="*/ 1597625 w 2562565"/>
                <a:gd name="connsiteY7" fmla="*/ 1546818 h 6884359"/>
                <a:gd name="connsiteX8" fmla="*/ 1372303 w 2562565"/>
                <a:gd name="connsiteY8" fmla="*/ 1676568 h 6884359"/>
                <a:gd name="connsiteX9" fmla="*/ 977670 w 2562565"/>
                <a:gd name="connsiteY9" fmla="*/ 3131798 h 6884359"/>
                <a:gd name="connsiteX10" fmla="*/ 5092 w 2562565"/>
                <a:gd name="connsiteY10" fmla="*/ 6867823 h 6884359"/>
                <a:gd name="connsiteX11" fmla="*/ 0 w 2562565"/>
                <a:gd name="connsiteY11" fmla="*/ 6884360 h 6884359"/>
                <a:gd name="connsiteX12" fmla="*/ 26733 w 2562565"/>
                <a:gd name="connsiteY12" fmla="*/ 6884360 h 6884359"/>
                <a:gd name="connsiteX13" fmla="*/ 1003131 w 2562565"/>
                <a:gd name="connsiteY13" fmla="*/ 3139431 h 6884359"/>
                <a:gd name="connsiteX14" fmla="*/ 1397763 w 2562565"/>
                <a:gd name="connsiteY14" fmla="*/ 1684200 h 6884359"/>
                <a:gd name="connsiteX15" fmla="*/ 1592533 w 2562565"/>
                <a:gd name="connsiteY15" fmla="*/ 1572259 h 6884359"/>
                <a:gd name="connsiteX16" fmla="*/ 1688009 w 2562565"/>
                <a:gd name="connsiteY16" fmla="*/ 1646039 h 6884359"/>
                <a:gd name="connsiteX17" fmla="*/ 1703285 w 2562565"/>
                <a:gd name="connsiteY17" fmla="*/ 1766884 h 6884359"/>
                <a:gd name="connsiteX18" fmla="*/ 1443591 w 2562565"/>
                <a:gd name="connsiteY18" fmla="*/ 2724741 h 6884359"/>
                <a:gd name="connsiteX19" fmla="*/ 1573438 w 2562565"/>
                <a:gd name="connsiteY19" fmla="*/ 2949894 h 6884359"/>
                <a:gd name="connsiteX20" fmla="*/ 1788577 w 2562565"/>
                <a:gd name="connsiteY20" fmla="*/ 2849402 h 6884359"/>
                <a:gd name="connsiteX21" fmla="*/ 1788577 w 2562565"/>
                <a:gd name="connsiteY21" fmla="*/ 2848130 h 6884359"/>
                <a:gd name="connsiteX22" fmla="*/ 2131016 w 2562565"/>
                <a:gd name="connsiteY22" fmla="*/ 1570987 h 6884359"/>
                <a:gd name="connsiteX23" fmla="*/ 2562566 w 2562565"/>
                <a:gd name="connsiteY23" fmla="*/ 1272 h 6884359"/>
                <a:gd name="connsiteX24" fmla="*/ 2535833 w 2562565"/>
                <a:gd name="connsiteY24" fmla="*/ 0 h 6884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562565" h="6884359">
                  <a:moveTo>
                    <a:pt x="2535833" y="0"/>
                  </a:moveTo>
                  <a:lnTo>
                    <a:pt x="2106829" y="1564627"/>
                  </a:lnTo>
                  <a:lnTo>
                    <a:pt x="1764389" y="2840498"/>
                  </a:lnTo>
                  <a:cubicBezTo>
                    <a:pt x="1731291" y="2910461"/>
                    <a:pt x="1653638" y="2946078"/>
                    <a:pt x="1579803" y="2925726"/>
                  </a:cubicBezTo>
                  <a:cubicBezTo>
                    <a:pt x="1495785" y="2902829"/>
                    <a:pt x="1444864" y="2815057"/>
                    <a:pt x="1467779" y="2731101"/>
                  </a:cubicBezTo>
                  <a:lnTo>
                    <a:pt x="1727472" y="1773244"/>
                  </a:lnTo>
                  <a:cubicBezTo>
                    <a:pt x="1740202" y="1726178"/>
                    <a:pt x="1733837" y="1676568"/>
                    <a:pt x="1709650" y="1633318"/>
                  </a:cubicBezTo>
                  <a:cubicBezTo>
                    <a:pt x="1685463" y="1590068"/>
                    <a:pt x="1646000" y="1559539"/>
                    <a:pt x="1597625" y="1546818"/>
                  </a:cubicBezTo>
                  <a:cubicBezTo>
                    <a:pt x="1499604" y="1520105"/>
                    <a:pt x="1397763" y="1578620"/>
                    <a:pt x="1372303" y="1676568"/>
                  </a:cubicBezTo>
                  <a:lnTo>
                    <a:pt x="977670" y="3131798"/>
                  </a:lnTo>
                  <a:lnTo>
                    <a:pt x="5092" y="6867823"/>
                  </a:lnTo>
                  <a:cubicBezTo>
                    <a:pt x="5092" y="6867823"/>
                    <a:pt x="1273" y="6880544"/>
                    <a:pt x="0" y="6884360"/>
                  </a:cubicBezTo>
                  <a:lnTo>
                    <a:pt x="26733" y="6884360"/>
                  </a:lnTo>
                  <a:lnTo>
                    <a:pt x="1003131" y="3139431"/>
                  </a:lnTo>
                  <a:lnTo>
                    <a:pt x="1397763" y="1684200"/>
                  </a:lnTo>
                  <a:cubicBezTo>
                    <a:pt x="1420677" y="1600245"/>
                    <a:pt x="1508515" y="1549363"/>
                    <a:pt x="1592533" y="1572259"/>
                  </a:cubicBezTo>
                  <a:cubicBezTo>
                    <a:pt x="1633270" y="1583708"/>
                    <a:pt x="1667641" y="1609149"/>
                    <a:pt x="1688009" y="1646039"/>
                  </a:cubicBezTo>
                  <a:cubicBezTo>
                    <a:pt x="1709650" y="1682928"/>
                    <a:pt x="1714742" y="1724906"/>
                    <a:pt x="1703285" y="1766884"/>
                  </a:cubicBezTo>
                  <a:lnTo>
                    <a:pt x="1443591" y="2724741"/>
                  </a:lnTo>
                  <a:cubicBezTo>
                    <a:pt x="1416858" y="2822689"/>
                    <a:pt x="1475417" y="2924453"/>
                    <a:pt x="1573438" y="2949894"/>
                  </a:cubicBezTo>
                  <a:cubicBezTo>
                    <a:pt x="1660003" y="2972792"/>
                    <a:pt x="1750386" y="2930814"/>
                    <a:pt x="1788577" y="2849402"/>
                  </a:cubicBezTo>
                  <a:lnTo>
                    <a:pt x="1788577" y="2848130"/>
                  </a:lnTo>
                  <a:lnTo>
                    <a:pt x="2131016" y="1570987"/>
                  </a:lnTo>
                  <a:lnTo>
                    <a:pt x="2562566" y="1272"/>
                  </a:lnTo>
                  <a:cubicBezTo>
                    <a:pt x="2553655" y="0"/>
                    <a:pt x="2544744" y="0"/>
                    <a:pt x="2535833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25BD6B0D-4F57-9C6A-2B69-315048C94F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9980" y="1665780"/>
            <a:ext cx="9552039" cy="4807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4577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5611BE-291D-CAD5-D4F5-5750708606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CADA723-E585-1661-0ACA-36DE3066A54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>
                <a:effectLst/>
              </a:rPr>
              <a:t>U</a:t>
            </a:r>
            <a:r>
              <a:rPr lang="en-AU">
                <a:effectLst/>
              </a:rPr>
              <a:t>nit Testing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2F442BB1-031C-FEC7-25B3-7865E3E606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18</a:t>
            </a:fld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E21D935-BC9A-F755-C83D-3BECF49F99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7370364" y="-23539"/>
            <a:ext cx="2562565" cy="6885155"/>
            <a:chOff x="7370364" y="-23539"/>
            <a:chExt cx="2562565" cy="6885155"/>
          </a:xfrm>
        </p:grpSpPr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0AD2A172-9F32-556E-CC10-767C373609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0800000">
              <a:off x="7829202" y="5156615"/>
              <a:ext cx="878334" cy="1705001"/>
            </a:xfrm>
            <a:prstGeom prst="rect">
              <a:avLst/>
            </a:prstGeom>
          </p:spPr>
        </p:pic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844F1AF-70A8-3C47-5948-919D53D4E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370364" y="-23539"/>
              <a:ext cx="2562565" cy="6884359"/>
            </a:xfrm>
            <a:custGeom>
              <a:avLst/>
              <a:gdLst>
                <a:gd name="connsiteX0" fmla="*/ 2535833 w 2562565"/>
                <a:gd name="connsiteY0" fmla="*/ 0 h 6884359"/>
                <a:gd name="connsiteX1" fmla="*/ 2106829 w 2562565"/>
                <a:gd name="connsiteY1" fmla="*/ 1564627 h 6884359"/>
                <a:gd name="connsiteX2" fmla="*/ 1764389 w 2562565"/>
                <a:gd name="connsiteY2" fmla="*/ 2840498 h 6884359"/>
                <a:gd name="connsiteX3" fmla="*/ 1579803 w 2562565"/>
                <a:gd name="connsiteY3" fmla="*/ 2925726 h 6884359"/>
                <a:gd name="connsiteX4" fmla="*/ 1467779 w 2562565"/>
                <a:gd name="connsiteY4" fmla="*/ 2731101 h 6884359"/>
                <a:gd name="connsiteX5" fmla="*/ 1727472 w 2562565"/>
                <a:gd name="connsiteY5" fmla="*/ 1773244 h 6884359"/>
                <a:gd name="connsiteX6" fmla="*/ 1709650 w 2562565"/>
                <a:gd name="connsiteY6" fmla="*/ 1633318 h 6884359"/>
                <a:gd name="connsiteX7" fmla="*/ 1597625 w 2562565"/>
                <a:gd name="connsiteY7" fmla="*/ 1546818 h 6884359"/>
                <a:gd name="connsiteX8" fmla="*/ 1372303 w 2562565"/>
                <a:gd name="connsiteY8" fmla="*/ 1676568 h 6884359"/>
                <a:gd name="connsiteX9" fmla="*/ 977670 w 2562565"/>
                <a:gd name="connsiteY9" fmla="*/ 3131798 h 6884359"/>
                <a:gd name="connsiteX10" fmla="*/ 5092 w 2562565"/>
                <a:gd name="connsiteY10" fmla="*/ 6867823 h 6884359"/>
                <a:gd name="connsiteX11" fmla="*/ 0 w 2562565"/>
                <a:gd name="connsiteY11" fmla="*/ 6884360 h 6884359"/>
                <a:gd name="connsiteX12" fmla="*/ 26733 w 2562565"/>
                <a:gd name="connsiteY12" fmla="*/ 6884360 h 6884359"/>
                <a:gd name="connsiteX13" fmla="*/ 1003131 w 2562565"/>
                <a:gd name="connsiteY13" fmla="*/ 3139431 h 6884359"/>
                <a:gd name="connsiteX14" fmla="*/ 1397763 w 2562565"/>
                <a:gd name="connsiteY14" fmla="*/ 1684200 h 6884359"/>
                <a:gd name="connsiteX15" fmla="*/ 1592533 w 2562565"/>
                <a:gd name="connsiteY15" fmla="*/ 1572259 h 6884359"/>
                <a:gd name="connsiteX16" fmla="*/ 1688009 w 2562565"/>
                <a:gd name="connsiteY16" fmla="*/ 1646039 h 6884359"/>
                <a:gd name="connsiteX17" fmla="*/ 1703285 w 2562565"/>
                <a:gd name="connsiteY17" fmla="*/ 1766884 h 6884359"/>
                <a:gd name="connsiteX18" fmla="*/ 1443591 w 2562565"/>
                <a:gd name="connsiteY18" fmla="*/ 2724741 h 6884359"/>
                <a:gd name="connsiteX19" fmla="*/ 1573438 w 2562565"/>
                <a:gd name="connsiteY19" fmla="*/ 2949894 h 6884359"/>
                <a:gd name="connsiteX20" fmla="*/ 1788577 w 2562565"/>
                <a:gd name="connsiteY20" fmla="*/ 2849402 h 6884359"/>
                <a:gd name="connsiteX21" fmla="*/ 1788577 w 2562565"/>
                <a:gd name="connsiteY21" fmla="*/ 2848130 h 6884359"/>
                <a:gd name="connsiteX22" fmla="*/ 2131016 w 2562565"/>
                <a:gd name="connsiteY22" fmla="*/ 1570987 h 6884359"/>
                <a:gd name="connsiteX23" fmla="*/ 2562566 w 2562565"/>
                <a:gd name="connsiteY23" fmla="*/ 1272 h 6884359"/>
                <a:gd name="connsiteX24" fmla="*/ 2535833 w 2562565"/>
                <a:gd name="connsiteY24" fmla="*/ 0 h 6884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562565" h="6884359">
                  <a:moveTo>
                    <a:pt x="2535833" y="0"/>
                  </a:moveTo>
                  <a:lnTo>
                    <a:pt x="2106829" y="1564627"/>
                  </a:lnTo>
                  <a:lnTo>
                    <a:pt x="1764389" y="2840498"/>
                  </a:lnTo>
                  <a:cubicBezTo>
                    <a:pt x="1731291" y="2910461"/>
                    <a:pt x="1653638" y="2946078"/>
                    <a:pt x="1579803" y="2925726"/>
                  </a:cubicBezTo>
                  <a:cubicBezTo>
                    <a:pt x="1495785" y="2902829"/>
                    <a:pt x="1444864" y="2815057"/>
                    <a:pt x="1467779" y="2731101"/>
                  </a:cubicBezTo>
                  <a:lnTo>
                    <a:pt x="1727472" y="1773244"/>
                  </a:lnTo>
                  <a:cubicBezTo>
                    <a:pt x="1740202" y="1726178"/>
                    <a:pt x="1733837" y="1676568"/>
                    <a:pt x="1709650" y="1633318"/>
                  </a:cubicBezTo>
                  <a:cubicBezTo>
                    <a:pt x="1685463" y="1590068"/>
                    <a:pt x="1646000" y="1559539"/>
                    <a:pt x="1597625" y="1546818"/>
                  </a:cubicBezTo>
                  <a:cubicBezTo>
                    <a:pt x="1499604" y="1520105"/>
                    <a:pt x="1397763" y="1578620"/>
                    <a:pt x="1372303" y="1676568"/>
                  </a:cubicBezTo>
                  <a:lnTo>
                    <a:pt x="977670" y="3131798"/>
                  </a:lnTo>
                  <a:lnTo>
                    <a:pt x="5092" y="6867823"/>
                  </a:lnTo>
                  <a:cubicBezTo>
                    <a:pt x="5092" y="6867823"/>
                    <a:pt x="1273" y="6880544"/>
                    <a:pt x="0" y="6884360"/>
                  </a:cubicBezTo>
                  <a:lnTo>
                    <a:pt x="26733" y="6884360"/>
                  </a:lnTo>
                  <a:lnTo>
                    <a:pt x="1003131" y="3139431"/>
                  </a:lnTo>
                  <a:lnTo>
                    <a:pt x="1397763" y="1684200"/>
                  </a:lnTo>
                  <a:cubicBezTo>
                    <a:pt x="1420677" y="1600245"/>
                    <a:pt x="1508515" y="1549363"/>
                    <a:pt x="1592533" y="1572259"/>
                  </a:cubicBezTo>
                  <a:cubicBezTo>
                    <a:pt x="1633270" y="1583708"/>
                    <a:pt x="1667641" y="1609149"/>
                    <a:pt x="1688009" y="1646039"/>
                  </a:cubicBezTo>
                  <a:cubicBezTo>
                    <a:pt x="1709650" y="1682928"/>
                    <a:pt x="1714742" y="1724906"/>
                    <a:pt x="1703285" y="1766884"/>
                  </a:cubicBezTo>
                  <a:lnTo>
                    <a:pt x="1443591" y="2724741"/>
                  </a:lnTo>
                  <a:cubicBezTo>
                    <a:pt x="1416858" y="2822689"/>
                    <a:pt x="1475417" y="2924453"/>
                    <a:pt x="1573438" y="2949894"/>
                  </a:cubicBezTo>
                  <a:cubicBezTo>
                    <a:pt x="1660003" y="2972792"/>
                    <a:pt x="1750386" y="2930814"/>
                    <a:pt x="1788577" y="2849402"/>
                  </a:cubicBezTo>
                  <a:lnTo>
                    <a:pt x="1788577" y="2848130"/>
                  </a:lnTo>
                  <a:lnTo>
                    <a:pt x="2131016" y="1570987"/>
                  </a:lnTo>
                  <a:lnTo>
                    <a:pt x="2562566" y="1272"/>
                  </a:lnTo>
                  <a:cubicBezTo>
                    <a:pt x="2553655" y="0"/>
                    <a:pt x="2544744" y="0"/>
                    <a:pt x="2535833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3C1253D6-DE24-3B88-8300-1D7226CDDE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5735" y="1658679"/>
            <a:ext cx="9640529" cy="4997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1243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BA8A74-D738-8319-FE23-7952433766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35691C4-7E02-5624-FF9E-CF8954E816D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>
                <a:effectLst/>
              </a:rPr>
              <a:t>Postman</a:t>
            </a:r>
            <a:endParaRPr lang="en-AU">
              <a:effectLst/>
            </a:endParaRP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50A530B8-B8F5-60B4-EA26-FD4822A34C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19</a:t>
            </a:fld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1ED3804-67AE-F0CE-3BEA-1A2BEC9866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7370364" y="-23539"/>
            <a:ext cx="2562565" cy="6885155"/>
            <a:chOff x="7370364" y="-23539"/>
            <a:chExt cx="2562565" cy="6885155"/>
          </a:xfrm>
        </p:grpSpPr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B4BE1387-B723-A173-4DB0-DF5078F36E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0800000">
              <a:off x="7829202" y="5156615"/>
              <a:ext cx="878334" cy="1705001"/>
            </a:xfrm>
            <a:prstGeom prst="rect">
              <a:avLst/>
            </a:prstGeom>
          </p:spPr>
        </p:pic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23631B23-9E45-20B5-8CCA-0E4942CD5E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370364" y="-23539"/>
              <a:ext cx="2562565" cy="6884359"/>
            </a:xfrm>
            <a:custGeom>
              <a:avLst/>
              <a:gdLst>
                <a:gd name="connsiteX0" fmla="*/ 2535833 w 2562565"/>
                <a:gd name="connsiteY0" fmla="*/ 0 h 6884359"/>
                <a:gd name="connsiteX1" fmla="*/ 2106829 w 2562565"/>
                <a:gd name="connsiteY1" fmla="*/ 1564627 h 6884359"/>
                <a:gd name="connsiteX2" fmla="*/ 1764389 w 2562565"/>
                <a:gd name="connsiteY2" fmla="*/ 2840498 h 6884359"/>
                <a:gd name="connsiteX3" fmla="*/ 1579803 w 2562565"/>
                <a:gd name="connsiteY3" fmla="*/ 2925726 h 6884359"/>
                <a:gd name="connsiteX4" fmla="*/ 1467779 w 2562565"/>
                <a:gd name="connsiteY4" fmla="*/ 2731101 h 6884359"/>
                <a:gd name="connsiteX5" fmla="*/ 1727472 w 2562565"/>
                <a:gd name="connsiteY5" fmla="*/ 1773244 h 6884359"/>
                <a:gd name="connsiteX6" fmla="*/ 1709650 w 2562565"/>
                <a:gd name="connsiteY6" fmla="*/ 1633318 h 6884359"/>
                <a:gd name="connsiteX7" fmla="*/ 1597625 w 2562565"/>
                <a:gd name="connsiteY7" fmla="*/ 1546818 h 6884359"/>
                <a:gd name="connsiteX8" fmla="*/ 1372303 w 2562565"/>
                <a:gd name="connsiteY8" fmla="*/ 1676568 h 6884359"/>
                <a:gd name="connsiteX9" fmla="*/ 977670 w 2562565"/>
                <a:gd name="connsiteY9" fmla="*/ 3131798 h 6884359"/>
                <a:gd name="connsiteX10" fmla="*/ 5092 w 2562565"/>
                <a:gd name="connsiteY10" fmla="*/ 6867823 h 6884359"/>
                <a:gd name="connsiteX11" fmla="*/ 0 w 2562565"/>
                <a:gd name="connsiteY11" fmla="*/ 6884360 h 6884359"/>
                <a:gd name="connsiteX12" fmla="*/ 26733 w 2562565"/>
                <a:gd name="connsiteY12" fmla="*/ 6884360 h 6884359"/>
                <a:gd name="connsiteX13" fmla="*/ 1003131 w 2562565"/>
                <a:gd name="connsiteY13" fmla="*/ 3139431 h 6884359"/>
                <a:gd name="connsiteX14" fmla="*/ 1397763 w 2562565"/>
                <a:gd name="connsiteY14" fmla="*/ 1684200 h 6884359"/>
                <a:gd name="connsiteX15" fmla="*/ 1592533 w 2562565"/>
                <a:gd name="connsiteY15" fmla="*/ 1572259 h 6884359"/>
                <a:gd name="connsiteX16" fmla="*/ 1688009 w 2562565"/>
                <a:gd name="connsiteY16" fmla="*/ 1646039 h 6884359"/>
                <a:gd name="connsiteX17" fmla="*/ 1703285 w 2562565"/>
                <a:gd name="connsiteY17" fmla="*/ 1766884 h 6884359"/>
                <a:gd name="connsiteX18" fmla="*/ 1443591 w 2562565"/>
                <a:gd name="connsiteY18" fmla="*/ 2724741 h 6884359"/>
                <a:gd name="connsiteX19" fmla="*/ 1573438 w 2562565"/>
                <a:gd name="connsiteY19" fmla="*/ 2949894 h 6884359"/>
                <a:gd name="connsiteX20" fmla="*/ 1788577 w 2562565"/>
                <a:gd name="connsiteY20" fmla="*/ 2849402 h 6884359"/>
                <a:gd name="connsiteX21" fmla="*/ 1788577 w 2562565"/>
                <a:gd name="connsiteY21" fmla="*/ 2848130 h 6884359"/>
                <a:gd name="connsiteX22" fmla="*/ 2131016 w 2562565"/>
                <a:gd name="connsiteY22" fmla="*/ 1570987 h 6884359"/>
                <a:gd name="connsiteX23" fmla="*/ 2562566 w 2562565"/>
                <a:gd name="connsiteY23" fmla="*/ 1272 h 6884359"/>
                <a:gd name="connsiteX24" fmla="*/ 2535833 w 2562565"/>
                <a:gd name="connsiteY24" fmla="*/ 0 h 6884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562565" h="6884359">
                  <a:moveTo>
                    <a:pt x="2535833" y="0"/>
                  </a:moveTo>
                  <a:lnTo>
                    <a:pt x="2106829" y="1564627"/>
                  </a:lnTo>
                  <a:lnTo>
                    <a:pt x="1764389" y="2840498"/>
                  </a:lnTo>
                  <a:cubicBezTo>
                    <a:pt x="1731291" y="2910461"/>
                    <a:pt x="1653638" y="2946078"/>
                    <a:pt x="1579803" y="2925726"/>
                  </a:cubicBezTo>
                  <a:cubicBezTo>
                    <a:pt x="1495785" y="2902829"/>
                    <a:pt x="1444864" y="2815057"/>
                    <a:pt x="1467779" y="2731101"/>
                  </a:cubicBezTo>
                  <a:lnTo>
                    <a:pt x="1727472" y="1773244"/>
                  </a:lnTo>
                  <a:cubicBezTo>
                    <a:pt x="1740202" y="1726178"/>
                    <a:pt x="1733837" y="1676568"/>
                    <a:pt x="1709650" y="1633318"/>
                  </a:cubicBezTo>
                  <a:cubicBezTo>
                    <a:pt x="1685463" y="1590068"/>
                    <a:pt x="1646000" y="1559539"/>
                    <a:pt x="1597625" y="1546818"/>
                  </a:cubicBezTo>
                  <a:cubicBezTo>
                    <a:pt x="1499604" y="1520105"/>
                    <a:pt x="1397763" y="1578620"/>
                    <a:pt x="1372303" y="1676568"/>
                  </a:cubicBezTo>
                  <a:lnTo>
                    <a:pt x="977670" y="3131798"/>
                  </a:lnTo>
                  <a:lnTo>
                    <a:pt x="5092" y="6867823"/>
                  </a:lnTo>
                  <a:cubicBezTo>
                    <a:pt x="5092" y="6867823"/>
                    <a:pt x="1273" y="6880544"/>
                    <a:pt x="0" y="6884360"/>
                  </a:cubicBezTo>
                  <a:lnTo>
                    <a:pt x="26733" y="6884360"/>
                  </a:lnTo>
                  <a:lnTo>
                    <a:pt x="1003131" y="3139431"/>
                  </a:lnTo>
                  <a:lnTo>
                    <a:pt x="1397763" y="1684200"/>
                  </a:lnTo>
                  <a:cubicBezTo>
                    <a:pt x="1420677" y="1600245"/>
                    <a:pt x="1508515" y="1549363"/>
                    <a:pt x="1592533" y="1572259"/>
                  </a:cubicBezTo>
                  <a:cubicBezTo>
                    <a:pt x="1633270" y="1583708"/>
                    <a:pt x="1667641" y="1609149"/>
                    <a:pt x="1688009" y="1646039"/>
                  </a:cubicBezTo>
                  <a:cubicBezTo>
                    <a:pt x="1709650" y="1682928"/>
                    <a:pt x="1714742" y="1724906"/>
                    <a:pt x="1703285" y="1766884"/>
                  </a:cubicBezTo>
                  <a:lnTo>
                    <a:pt x="1443591" y="2724741"/>
                  </a:lnTo>
                  <a:cubicBezTo>
                    <a:pt x="1416858" y="2822689"/>
                    <a:pt x="1475417" y="2924453"/>
                    <a:pt x="1573438" y="2949894"/>
                  </a:cubicBezTo>
                  <a:cubicBezTo>
                    <a:pt x="1660003" y="2972792"/>
                    <a:pt x="1750386" y="2930814"/>
                    <a:pt x="1788577" y="2849402"/>
                  </a:cubicBezTo>
                  <a:lnTo>
                    <a:pt x="1788577" y="2848130"/>
                  </a:lnTo>
                  <a:lnTo>
                    <a:pt x="2131016" y="1570987"/>
                  </a:lnTo>
                  <a:lnTo>
                    <a:pt x="2562566" y="1272"/>
                  </a:lnTo>
                  <a:cubicBezTo>
                    <a:pt x="2553655" y="0"/>
                    <a:pt x="2544744" y="0"/>
                    <a:pt x="2535833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B128649C-E5A9-D2B9-A76E-FF46CEBC2E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4710" y="1989126"/>
            <a:ext cx="5727290" cy="311144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D665D74-C7AB-92B4-A89A-416B221CE161}"/>
              </a:ext>
            </a:extLst>
          </p:cNvPr>
          <p:cNvSpPr/>
          <p:nvPr/>
        </p:nvSpPr>
        <p:spPr>
          <a:xfrm>
            <a:off x="516194" y="1774129"/>
            <a:ext cx="6854170" cy="4675044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/>
              <a:t>Tool Used: Postman</a:t>
            </a:r>
          </a:p>
          <a:p>
            <a:endParaRPr lang="en-AU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/>
              <a:t>Purpose: Validate backend APIs and data flow</a:t>
            </a:r>
          </a:p>
          <a:p>
            <a:endParaRPr lang="en-AU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/>
              <a:t>Endpoints Tested: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AU"/>
              <a:t>Login &amp; Authentication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AU"/>
              <a:t>Timetable retrieval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AU"/>
              <a:t>Material upload/download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AU"/>
              <a:t>Messaging &amp; Notifications</a:t>
            </a:r>
          </a:p>
          <a:p>
            <a:endParaRPr lang="en-AU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/>
              <a:t>Checks Performed: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AU"/>
              <a:t>Correct responses &amp; status codes 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AU"/>
              <a:t>Error handling validation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AU"/>
              <a:t>Response time performance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/>
              <a:t>Result: All APIs returned expected outcomes successfully</a:t>
            </a:r>
          </a:p>
        </p:txBody>
      </p:sp>
    </p:spTree>
    <p:extLst>
      <p:ext uri="{BB962C8B-B14F-4D97-AF65-F5344CB8AC3E}">
        <p14:creationId xmlns:p14="http://schemas.microsoft.com/office/powerpoint/2010/main" val="40001458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C92E10BC-24CF-FA22-F0EC-E5731180F9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24241" y="6290774"/>
            <a:ext cx="6637071" cy="365125"/>
          </a:xfrm>
        </p:spPr>
        <p:txBody>
          <a:bodyPr/>
          <a:lstStyle/>
          <a:p>
            <a:r>
              <a:rPr lang="en-US"/>
              <a:t>COIT20272 Final presentation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A0F88C39-60B8-7163-0602-9B68A9FCDB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68546" y="6290774"/>
            <a:ext cx="617912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AC51E62-7F55-3B6A-FF5F-39D8CFE741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6322" y="320040"/>
            <a:ext cx="6732237" cy="1017147"/>
          </a:xfrm>
        </p:spPr>
        <p:txBody>
          <a:bodyPr>
            <a:noAutofit/>
          </a:bodyPr>
          <a:lstStyle/>
          <a:p>
            <a:r>
              <a:rPr lang="en-AU"/>
              <a:t>Group Members:</a:t>
            </a:r>
            <a:endParaRPr lang="en-AU">
              <a:effectLst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1DAF4B7-6AD7-86EC-3476-6A7846967C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6322" y="1314578"/>
            <a:ext cx="6032181" cy="24994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</a:rPr>
              <a:t>Hiththetiyage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Don </a:t>
            </a:r>
            <a:r>
              <a:rPr kumimoji="0" lang="en-US" altLang="en-US" sz="1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</a:rPr>
              <a:t>Danul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</a:rPr>
              <a:t>Hivi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Vihan (12262853)</a:t>
            </a:r>
          </a:p>
          <a:p>
            <a:pPr marL="285750" indent="-28575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/>
              <a:t>Dulmini Kalupahana (12270912) 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</a:p>
          <a:p>
            <a:pPr marL="285750" marR="0" lvl="0" indent="-28575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</a:rPr>
              <a:t>Jaymeen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Vaghela (12263274) </a:t>
            </a:r>
          </a:p>
          <a:p>
            <a:pPr marL="285750" marR="0" lvl="0" indent="-28575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</a:rPr>
              <a:t>Shoeb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Sohail Khan (12254683) 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9CE3D719-FCB1-1553-EEBD-1DA0C6812C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0701" y="2564279"/>
            <a:ext cx="5824977" cy="3590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9735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9A08CD-BD9A-E982-A5B4-84CEE344F6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42EA226-2532-8D8F-2566-FE4F689A2C3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/>
              <a:t>API Testing - Postman</a:t>
            </a:r>
            <a:endParaRPr lang="en-AU">
              <a:effectLst/>
            </a:endParaRP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847E68B9-D039-E968-525E-DA0DF7C1CD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20</a:t>
            </a:fld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E02981D-AF48-72B6-A51C-28AB14A23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7370364" y="-23539"/>
            <a:ext cx="2562565" cy="6885155"/>
            <a:chOff x="7370364" y="-23539"/>
            <a:chExt cx="2562565" cy="6885155"/>
          </a:xfrm>
        </p:grpSpPr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7AE6E90A-4C40-8F01-7230-2AF09405D7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0800000">
              <a:off x="7829202" y="5156615"/>
              <a:ext cx="878334" cy="1705001"/>
            </a:xfrm>
            <a:prstGeom prst="rect">
              <a:avLst/>
            </a:prstGeom>
          </p:spPr>
        </p:pic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CD32705B-F028-FDF9-1A31-7A87505CF0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370364" y="-23539"/>
              <a:ext cx="2562565" cy="6884359"/>
            </a:xfrm>
            <a:custGeom>
              <a:avLst/>
              <a:gdLst>
                <a:gd name="connsiteX0" fmla="*/ 2535833 w 2562565"/>
                <a:gd name="connsiteY0" fmla="*/ 0 h 6884359"/>
                <a:gd name="connsiteX1" fmla="*/ 2106829 w 2562565"/>
                <a:gd name="connsiteY1" fmla="*/ 1564627 h 6884359"/>
                <a:gd name="connsiteX2" fmla="*/ 1764389 w 2562565"/>
                <a:gd name="connsiteY2" fmla="*/ 2840498 h 6884359"/>
                <a:gd name="connsiteX3" fmla="*/ 1579803 w 2562565"/>
                <a:gd name="connsiteY3" fmla="*/ 2925726 h 6884359"/>
                <a:gd name="connsiteX4" fmla="*/ 1467779 w 2562565"/>
                <a:gd name="connsiteY4" fmla="*/ 2731101 h 6884359"/>
                <a:gd name="connsiteX5" fmla="*/ 1727472 w 2562565"/>
                <a:gd name="connsiteY5" fmla="*/ 1773244 h 6884359"/>
                <a:gd name="connsiteX6" fmla="*/ 1709650 w 2562565"/>
                <a:gd name="connsiteY6" fmla="*/ 1633318 h 6884359"/>
                <a:gd name="connsiteX7" fmla="*/ 1597625 w 2562565"/>
                <a:gd name="connsiteY7" fmla="*/ 1546818 h 6884359"/>
                <a:gd name="connsiteX8" fmla="*/ 1372303 w 2562565"/>
                <a:gd name="connsiteY8" fmla="*/ 1676568 h 6884359"/>
                <a:gd name="connsiteX9" fmla="*/ 977670 w 2562565"/>
                <a:gd name="connsiteY9" fmla="*/ 3131798 h 6884359"/>
                <a:gd name="connsiteX10" fmla="*/ 5092 w 2562565"/>
                <a:gd name="connsiteY10" fmla="*/ 6867823 h 6884359"/>
                <a:gd name="connsiteX11" fmla="*/ 0 w 2562565"/>
                <a:gd name="connsiteY11" fmla="*/ 6884360 h 6884359"/>
                <a:gd name="connsiteX12" fmla="*/ 26733 w 2562565"/>
                <a:gd name="connsiteY12" fmla="*/ 6884360 h 6884359"/>
                <a:gd name="connsiteX13" fmla="*/ 1003131 w 2562565"/>
                <a:gd name="connsiteY13" fmla="*/ 3139431 h 6884359"/>
                <a:gd name="connsiteX14" fmla="*/ 1397763 w 2562565"/>
                <a:gd name="connsiteY14" fmla="*/ 1684200 h 6884359"/>
                <a:gd name="connsiteX15" fmla="*/ 1592533 w 2562565"/>
                <a:gd name="connsiteY15" fmla="*/ 1572259 h 6884359"/>
                <a:gd name="connsiteX16" fmla="*/ 1688009 w 2562565"/>
                <a:gd name="connsiteY16" fmla="*/ 1646039 h 6884359"/>
                <a:gd name="connsiteX17" fmla="*/ 1703285 w 2562565"/>
                <a:gd name="connsiteY17" fmla="*/ 1766884 h 6884359"/>
                <a:gd name="connsiteX18" fmla="*/ 1443591 w 2562565"/>
                <a:gd name="connsiteY18" fmla="*/ 2724741 h 6884359"/>
                <a:gd name="connsiteX19" fmla="*/ 1573438 w 2562565"/>
                <a:gd name="connsiteY19" fmla="*/ 2949894 h 6884359"/>
                <a:gd name="connsiteX20" fmla="*/ 1788577 w 2562565"/>
                <a:gd name="connsiteY20" fmla="*/ 2849402 h 6884359"/>
                <a:gd name="connsiteX21" fmla="*/ 1788577 w 2562565"/>
                <a:gd name="connsiteY21" fmla="*/ 2848130 h 6884359"/>
                <a:gd name="connsiteX22" fmla="*/ 2131016 w 2562565"/>
                <a:gd name="connsiteY22" fmla="*/ 1570987 h 6884359"/>
                <a:gd name="connsiteX23" fmla="*/ 2562566 w 2562565"/>
                <a:gd name="connsiteY23" fmla="*/ 1272 h 6884359"/>
                <a:gd name="connsiteX24" fmla="*/ 2535833 w 2562565"/>
                <a:gd name="connsiteY24" fmla="*/ 0 h 6884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562565" h="6884359">
                  <a:moveTo>
                    <a:pt x="2535833" y="0"/>
                  </a:moveTo>
                  <a:lnTo>
                    <a:pt x="2106829" y="1564627"/>
                  </a:lnTo>
                  <a:lnTo>
                    <a:pt x="1764389" y="2840498"/>
                  </a:lnTo>
                  <a:cubicBezTo>
                    <a:pt x="1731291" y="2910461"/>
                    <a:pt x="1653638" y="2946078"/>
                    <a:pt x="1579803" y="2925726"/>
                  </a:cubicBezTo>
                  <a:cubicBezTo>
                    <a:pt x="1495785" y="2902829"/>
                    <a:pt x="1444864" y="2815057"/>
                    <a:pt x="1467779" y="2731101"/>
                  </a:cubicBezTo>
                  <a:lnTo>
                    <a:pt x="1727472" y="1773244"/>
                  </a:lnTo>
                  <a:cubicBezTo>
                    <a:pt x="1740202" y="1726178"/>
                    <a:pt x="1733837" y="1676568"/>
                    <a:pt x="1709650" y="1633318"/>
                  </a:cubicBezTo>
                  <a:cubicBezTo>
                    <a:pt x="1685463" y="1590068"/>
                    <a:pt x="1646000" y="1559539"/>
                    <a:pt x="1597625" y="1546818"/>
                  </a:cubicBezTo>
                  <a:cubicBezTo>
                    <a:pt x="1499604" y="1520105"/>
                    <a:pt x="1397763" y="1578620"/>
                    <a:pt x="1372303" y="1676568"/>
                  </a:cubicBezTo>
                  <a:lnTo>
                    <a:pt x="977670" y="3131798"/>
                  </a:lnTo>
                  <a:lnTo>
                    <a:pt x="5092" y="6867823"/>
                  </a:lnTo>
                  <a:cubicBezTo>
                    <a:pt x="5092" y="6867823"/>
                    <a:pt x="1273" y="6880544"/>
                    <a:pt x="0" y="6884360"/>
                  </a:cubicBezTo>
                  <a:lnTo>
                    <a:pt x="26733" y="6884360"/>
                  </a:lnTo>
                  <a:lnTo>
                    <a:pt x="1003131" y="3139431"/>
                  </a:lnTo>
                  <a:lnTo>
                    <a:pt x="1397763" y="1684200"/>
                  </a:lnTo>
                  <a:cubicBezTo>
                    <a:pt x="1420677" y="1600245"/>
                    <a:pt x="1508515" y="1549363"/>
                    <a:pt x="1592533" y="1572259"/>
                  </a:cubicBezTo>
                  <a:cubicBezTo>
                    <a:pt x="1633270" y="1583708"/>
                    <a:pt x="1667641" y="1609149"/>
                    <a:pt x="1688009" y="1646039"/>
                  </a:cubicBezTo>
                  <a:cubicBezTo>
                    <a:pt x="1709650" y="1682928"/>
                    <a:pt x="1714742" y="1724906"/>
                    <a:pt x="1703285" y="1766884"/>
                  </a:cubicBezTo>
                  <a:lnTo>
                    <a:pt x="1443591" y="2724741"/>
                  </a:lnTo>
                  <a:cubicBezTo>
                    <a:pt x="1416858" y="2822689"/>
                    <a:pt x="1475417" y="2924453"/>
                    <a:pt x="1573438" y="2949894"/>
                  </a:cubicBezTo>
                  <a:cubicBezTo>
                    <a:pt x="1660003" y="2972792"/>
                    <a:pt x="1750386" y="2930814"/>
                    <a:pt x="1788577" y="2849402"/>
                  </a:cubicBezTo>
                  <a:lnTo>
                    <a:pt x="1788577" y="2848130"/>
                  </a:lnTo>
                  <a:lnTo>
                    <a:pt x="2131016" y="1570987"/>
                  </a:lnTo>
                  <a:lnTo>
                    <a:pt x="2562566" y="1272"/>
                  </a:lnTo>
                  <a:cubicBezTo>
                    <a:pt x="2553655" y="0"/>
                    <a:pt x="2544744" y="0"/>
                    <a:pt x="2535833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10" name="Picture 9" descr="A computer screen shot of a program&#10;&#10;AI-generated content may be incorrect.">
            <a:extLst>
              <a:ext uri="{FF2B5EF4-FFF2-40B4-BE49-F238E27FC236}">
                <a16:creationId xmlns:a16="http://schemas.microsoft.com/office/drawing/2014/main" id="{BE4A0F9A-1D32-0807-6926-2431DED858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97161" y="1680766"/>
            <a:ext cx="8792763" cy="470239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FEE8F8C-FE84-032C-B717-187815864481}"/>
              </a:ext>
            </a:extLst>
          </p:cNvPr>
          <p:cNvSpPr/>
          <p:nvPr/>
        </p:nvSpPr>
        <p:spPr>
          <a:xfrm>
            <a:off x="575187" y="1696065"/>
            <a:ext cx="2357675" cy="4687095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/>
              <a:t>POST</a:t>
            </a:r>
            <a:r>
              <a:rPr lang="en-US"/>
              <a:t> request to /</a:t>
            </a:r>
            <a:r>
              <a:rPr lang="en-US" err="1"/>
              <a:t>api</a:t>
            </a:r>
            <a:r>
              <a:rPr lang="en-US"/>
              <a:t>/auth/login</a:t>
            </a:r>
          </a:p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908491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DDC457-7FC9-BF2C-D49A-790C4BD3E2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D75A702-72EA-70D1-6E68-F6EAA550B47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/>
              <a:t>API Testing - Postman</a:t>
            </a:r>
            <a:endParaRPr lang="en-AU">
              <a:effectLst/>
            </a:endParaRP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058E7D20-6413-BA72-FA30-B6B283372A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21</a:t>
            </a:fld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94B6AB1-C403-E519-A3A8-295C3C5C2A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7370364" y="-23539"/>
            <a:ext cx="2562565" cy="6885155"/>
            <a:chOff x="7370364" y="-23539"/>
            <a:chExt cx="2562565" cy="6885155"/>
          </a:xfrm>
        </p:grpSpPr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39F57293-E027-ABA7-8CCB-4A0871EDEE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0800000">
              <a:off x="7829202" y="5156615"/>
              <a:ext cx="878334" cy="1705001"/>
            </a:xfrm>
            <a:prstGeom prst="rect">
              <a:avLst/>
            </a:prstGeom>
          </p:spPr>
        </p:pic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544E42B4-7C24-D269-0CB4-44359E55B8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370364" y="-23539"/>
              <a:ext cx="2562565" cy="6884359"/>
            </a:xfrm>
            <a:custGeom>
              <a:avLst/>
              <a:gdLst>
                <a:gd name="connsiteX0" fmla="*/ 2535833 w 2562565"/>
                <a:gd name="connsiteY0" fmla="*/ 0 h 6884359"/>
                <a:gd name="connsiteX1" fmla="*/ 2106829 w 2562565"/>
                <a:gd name="connsiteY1" fmla="*/ 1564627 h 6884359"/>
                <a:gd name="connsiteX2" fmla="*/ 1764389 w 2562565"/>
                <a:gd name="connsiteY2" fmla="*/ 2840498 h 6884359"/>
                <a:gd name="connsiteX3" fmla="*/ 1579803 w 2562565"/>
                <a:gd name="connsiteY3" fmla="*/ 2925726 h 6884359"/>
                <a:gd name="connsiteX4" fmla="*/ 1467779 w 2562565"/>
                <a:gd name="connsiteY4" fmla="*/ 2731101 h 6884359"/>
                <a:gd name="connsiteX5" fmla="*/ 1727472 w 2562565"/>
                <a:gd name="connsiteY5" fmla="*/ 1773244 h 6884359"/>
                <a:gd name="connsiteX6" fmla="*/ 1709650 w 2562565"/>
                <a:gd name="connsiteY6" fmla="*/ 1633318 h 6884359"/>
                <a:gd name="connsiteX7" fmla="*/ 1597625 w 2562565"/>
                <a:gd name="connsiteY7" fmla="*/ 1546818 h 6884359"/>
                <a:gd name="connsiteX8" fmla="*/ 1372303 w 2562565"/>
                <a:gd name="connsiteY8" fmla="*/ 1676568 h 6884359"/>
                <a:gd name="connsiteX9" fmla="*/ 977670 w 2562565"/>
                <a:gd name="connsiteY9" fmla="*/ 3131798 h 6884359"/>
                <a:gd name="connsiteX10" fmla="*/ 5092 w 2562565"/>
                <a:gd name="connsiteY10" fmla="*/ 6867823 h 6884359"/>
                <a:gd name="connsiteX11" fmla="*/ 0 w 2562565"/>
                <a:gd name="connsiteY11" fmla="*/ 6884360 h 6884359"/>
                <a:gd name="connsiteX12" fmla="*/ 26733 w 2562565"/>
                <a:gd name="connsiteY12" fmla="*/ 6884360 h 6884359"/>
                <a:gd name="connsiteX13" fmla="*/ 1003131 w 2562565"/>
                <a:gd name="connsiteY13" fmla="*/ 3139431 h 6884359"/>
                <a:gd name="connsiteX14" fmla="*/ 1397763 w 2562565"/>
                <a:gd name="connsiteY14" fmla="*/ 1684200 h 6884359"/>
                <a:gd name="connsiteX15" fmla="*/ 1592533 w 2562565"/>
                <a:gd name="connsiteY15" fmla="*/ 1572259 h 6884359"/>
                <a:gd name="connsiteX16" fmla="*/ 1688009 w 2562565"/>
                <a:gd name="connsiteY16" fmla="*/ 1646039 h 6884359"/>
                <a:gd name="connsiteX17" fmla="*/ 1703285 w 2562565"/>
                <a:gd name="connsiteY17" fmla="*/ 1766884 h 6884359"/>
                <a:gd name="connsiteX18" fmla="*/ 1443591 w 2562565"/>
                <a:gd name="connsiteY18" fmla="*/ 2724741 h 6884359"/>
                <a:gd name="connsiteX19" fmla="*/ 1573438 w 2562565"/>
                <a:gd name="connsiteY19" fmla="*/ 2949894 h 6884359"/>
                <a:gd name="connsiteX20" fmla="*/ 1788577 w 2562565"/>
                <a:gd name="connsiteY20" fmla="*/ 2849402 h 6884359"/>
                <a:gd name="connsiteX21" fmla="*/ 1788577 w 2562565"/>
                <a:gd name="connsiteY21" fmla="*/ 2848130 h 6884359"/>
                <a:gd name="connsiteX22" fmla="*/ 2131016 w 2562565"/>
                <a:gd name="connsiteY22" fmla="*/ 1570987 h 6884359"/>
                <a:gd name="connsiteX23" fmla="*/ 2562566 w 2562565"/>
                <a:gd name="connsiteY23" fmla="*/ 1272 h 6884359"/>
                <a:gd name="connsiteX24" fmla="*/ 2535833 w 2562565"/>
                <a:gd name="connsiteY24" fmla="*/ 0 h 6884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562565" h="6884359">
                  <a:moveTo>
                    <a:pt x="2535833" y="0"/>
                  </a:moveTo>
                  <a:lnTo>
                    <a:pt x="2106829" y="1564627"/>
                  </a:lnTo>
                  <a:lnTo>
                    <a:pt x="1764389" y="2840498"/>
                  </a:lnTo>
                  <a:cubicBezTo>
                    <a:pt x="1731291" y="2910461"/>
                    <a:pt x="1653638" y="2946078"/>
                    <a:pt x="1579803" y="2925726"/>
                  </a:cubicBezTo>
                  <a:cubicBezTo>
                    <a:pt x="1495785" y="2902829"/>
                    <a:pt x="1444864" y="2815057"/>
                    <a:pt x="1467779" y="2731101"/>
                  </a:cubicBezTo>
                  <a:lnTo>
                    <a:pt x="1727472" y="1773244"/>
                  </a:lnTo>
                  <a:cubicBezTo>
                    <a:pt x="1740202" y="1726178"/>
                    <a:pt x="1733837" y="1676568"/>
                    <a:pt x="1709650" y="1633318"/>
                  </a:cubicBezTo>
                  <a:cubicBezTo>
                    <a:pt x="1685463" y="1590068"/>
                    <a:pt x="1646000" y="1559539"/>
                    <a:pt x="1597625" y="1546818"/>
                  </a:cubicBezTo>
                  <a:cubicBezTo>
                    <a:pt x="1499604" y="1520105"/>
                    <a:pt x="1397763" y="1578620"/>
                    <a:pt x="1372303" y="1676568"/>
                  </a:cubicBezTo>
                  <a:lnTo>
                    <a:pt x="977670" y="3131798"/>
                  </a:lnTo>
                  <a:lnTo>
                    <a:pt x="5092" y="6867823"/>
                  </a:lnTo>
                  <a:cubicBezTo>
                    <a:pt x="5092" y="6867823"/>
                    <a:pt x="1273" y="6880544"/>
                    <a:pt x="0" y="6884360"/>
                  </a:cubicBezTo>
                  <a:lnTo>
                    <a:pt x="26733" y="6884360"/>
                  </a:lnTo>
                  <a:lnTo>
                    <a:pt x="1003131" y="3139431"/>
                  </a:lnTo>
                  <a:lnTo>
                    <a:pt x="1397763" y="1684200"/>
                  </a:lnTo>
                  <a:cubicBezTo>
                    <a:pt x="1420677" y="1600245"/>
                    <a:pt x="1508515" y="1549363"/>
                    <a:pt x="1592533" y="1572259"/>
                  </a:cubicBezTo>
                  <a:cubicBezTo>
                    <a:pt x="1633270" y="1583708"/>
                    <a:pt x="1667641" y="1609149"/>
                    <a:pt x="1688009" y="1646039"/>
                  </a:cubicBezTo>
                  <a:cubicBezTo>
                    <a:pt x="1709650" y="1682928"/>
                    <a:pt x="1714742" y="1724906"/>
                    <a:pt x="1703285" y="1766884"/>
                  </a:cubicBezTo>
                  <a:lnTo>
                    <a:pt x="1443591" y="2724741"/>
                  </a:lnTo>
                  <a:cubicBezTo>
                    <a:pt x="1416858" y="2822689"/>
                    <a:pt x="1475417" y="2924453"/>
                    <a:pt x="1573438" y="2949894"/>
                  </a:cubicBezTo>
                  <a:cubicBezTo>
                    <a:pt x="1660003" y="2972792"/>
                    <a:pt x="1750386" y="2930814"/>
                    <a:pt x="1788577" y="2849402"/>
                  </a:cubicBezTo>
                  <a:lnTo>
                    <a:pt x="1788577" y="2848130"/>
                  </a:lnTo>
                  <a:lnTo>
                    <a:pt x="2131016" y="1570987"/>
                  </a:lnTo>
                  <a:lnTo>
                    <a:pt x="2562566" y="1272"/>
                  </a:lnTo>
                  <a:cubicBezTo>
                    <a:pt x="2553655" y="0"/>
                    <a:pt x="2544744" y="0"/>
                    <a:pt x="2535833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6F761B10-248F-5FBF-D2DF-7BA8CB93E083}"/>
              </a:ext>
            </a:extLst>
          </p:cNvPr>
          <p:cNvSpPr/>
          <p:nvPr/>
        </p:nvSpPr>
        <p:spPr>
          <a:xfrm>
            <a:off x="575187" y="1696065"/>
            <a:ext cx="2357675" cy="4687095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/>
              <a:t>GET</a:t>
            </a:r>
            <a:r>
              <a:rPr lang="en-US"/>
              <a:t> request to /</a:t>
            </a:r>
            <a:r>
              <a:rPr lang="en-US" err="1"/>
              <a:t>api</a:t>
            </a:r>
            <a:r>
              <a:rPr lang="en-US"/>
              <a:t>/teacher/notifications</a:t>
            </a:r>
            <a:endParaRPr lang="en-US">
              <a:effectLst/>
            </a:endParaRP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816839E-1A11-1F5D-BAE4-393C766C9F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97161" y="1680766"/>
            <a:ext cx="8849033" cy="470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269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25442D-3345-2D2B-E020-28D8C8C6A6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EB70955-4E24-9ECD-5B95-CD422201A8E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/>
              <a:t>API Testing - Postman</a:t>
            </a:r>
            <a:endParaRPr lang="en-AU">
              <a:effectLst/>
            </a:endParaRP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F71A2258-D33D-EB7B-7E9A-51C8EDF039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22</a:t>
            </a:fld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DA2ACBA-4E24-BC82-EE7F-C083EE7156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7370364" y="-23539"/>
            <a:ext cx="2562565" cy="6885155"/>
            <a:chOff x="7370364" y="-23539"/>
            <a:chExt cx="2562565" cy="6885155"/>
          </a:xfrm>
        </p:grpSpPr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DC402940-49CA-47B0-FA68-CADEFDC4AD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0800000">
              <a:off x="7829202" y="5156615"/>
              <a:ext cx="878334" cy="1705001"/>
            </a:xfrm>
            <a:prstGeom prst="rect">
              <a:avLst/>
            </a:prstGeom>
          </p:spPr>
        </p:pic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E07AE367-7AD2-A2F9-DAEC-E14AF2E7AB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370364" y="-23539"/>
              <a:ext cx="2562565" cy="6884359"/>
            </a:xfrm>
            <a:custGeom>
              <a:avLst/>
              <a:gdLst>
                <a:gd name="connsiteX0" fmla="*/ 2535833 w 2562565"/>
                <a:gd name="connsiteY0" fmla="*/ 0 h 6884359"/>
                <a:gd name="connsiteX1" fmla="*/ 2106829 w 2562565"/>
                <a:gd name="connsiteY1" fmla="*/ 1564627 h 6884359"/>
                <a:gd name="connsiteX2" fmla="*/ 1764389 w 2562565"/>
                <a:gd name="connsiteY2" fmla="*/ 2840498 h 6884359"/>
                <a:gd name="connsiteX3" fmla="*/ 1579803 w 2562565"/>
                <a:gd name="connsiteY3" fmla="*/ 2925726 h 6884359"/>
                <a:gd name="connsiteX4" fmla="*/ 1467779 w 2562565"/>
                <a:gd name="connsiteY4" fmla="*/ 2731101 h 6884359"/>
                <a:gd name="connsiteX5" fmla="*/ 1727472 w 2562565"/>
                <a:gd name="connsiteY5" fmla="*/ 1773244 h 6884359"/>
                <a:gd name="connsiteX6" fmla="*/ 1709650 w 2562565"/>
                <a:gd name="connsiteY6" fmla="*/ 1633318 h 6884359"/>
                <a:gd name="connsiteX7" fmla="*/ 1597625 w 2562565"/>
                <a:gd name="connsiteY7" fmla="*/ 1546818 h 6884359"/>
                <a:gd name="connsiteX8" fmla="*/ 1372303 w 2562565"/>
                <a:gd name="connsiteY8" fmla="*/ 1676568 h 6884359"/>
                <a:gd name="connsiteX9" fmla="*/ 977670 w 2562565"/>
                <a:gd name="connsiteY9" fmla="*/ 3131798 h 6884359"/>
                <a:gd name="connsiteX10" fmla="*/ 5092 w 2562565"/>
                <a:gd name="connsiteY10" fmla="*/ 6867823 h 6884359"/>
                <a:gd name="connsiteX11" fmla="*/ 0 w 2562565"/>
                <a:gd name="connsiteY11" fmla="*/ 6884360 h 6884359"/>
                <a:gd name="connsiteX12" fmla="*/ 26733 w 2562565"/>
                <a:gd name="connsiteY12" fmla="*/ 6884360 h 6884359"/>
                <a:gd name="connsiteX13" fmla="*/ 1003131 w 2562565"/>
                <a:gd name="connsiteY13" fmla="*/ 3139431 h 6884359"/>
                <a:gd name="connsiteX14" fmla="*/ 1397763 w 2562565"/>
                <a:gd name="connsiteY14" fmla="*/ 1684200 h 6884359"/>
                <a:gd name="connsiteX15" fmla="*/ 1592533 w 2562565"/>
                <a:gd name="connsiteY15" fmla="*/ 1572259 h 6884359"/>
                <a:gd name="connsiteX16" fmla="*/ 1688009 w 2562565"/>
                <a:gd name="connsiteY16" fmla="*/ 1646039 h 6884359"/>
                <a:gd name="connsiteX17" fmla="*/ 1703285 w 2562565"/>
                <a:gd name="connsiteY17" fmla="*/ 1766884 h 6884359"/>
                <a:gd name="connsiteX18" fmla="*/ 1443591 w 2562565"/>
                <a:gd name="connsiteY18" fmla="*/ 2724741 h 6884359"/>
                <a:gd name="connsiteX19" fmla="*/ 1573438 w 2562565"/>
                <a:gd name="connsiteY19" fmla="*/ 2949894 h 6884359"/>
                <a:gd name="connsiteX20" fmla="*/ 1788577 w 2562565"/>
                <a:gd name="connsiteY20" fmla="*/ 2849402 h 6884359"/>
                <a:gd name="connsiteX21" fmla="*/ 1788577 w 2562565"/>
                <a:gd name="connsiteY21" fmla="*/ 2848130 h 6884359"/>
                <a:gd name="connsiteX22" fmla="*/ 2131016 w 2562565"/>
                <a:gd name="connsiteY22" fmla="*/ 1570987 h 6884359"/>
                <a:gd name="connsiteX23" fmla="*/ 2562566 w 2562565"/>
                <a:gd name="connsiteY23" fmla="*/ 1272 h 6884359"/>
                <a:gd name="connsiteX24" fmla="*/ 2535833 w 2562565"/>
                <a:gd name="connsiteY24" fmla="*/ 0 h 6884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562565" h="6884359">
                  <a:moveTo>
                    <a:pt x="2535833" y="0"/>
                  </a:moveTo>
                  <a:lnTo>
                    <a:pt x="2106829" y="1564627"/>
                  </a:lnTo>
                  <a:lnTo>
                    <a:pt x="1764389" y="2840498"/>
                  </a:lnTo>
                  <a:cubicBezTo>
                    <a:pt x="1731291" y="2910461"/>
                    <a:pt x="1653638" y="2946078"/>
                    <a:pt x="1579803" y="2925726"/>
                  </a:cubicBezTo>
                  <a:cubicBezTo>
                    <a:pt x="1495785" y="2902829"/>
                    <a:pt x="1444864" y="2815057"/>
                    <a:pt x="1467779" y="2731101"/>
                  </a:cubicBezTo>
                  <a:lnTo>
                    <a:pt x="1727472" y="1773244"/>
                  </a:lnTo>
                  <a:cubicBezTo>
                    <a:pt x="1740202" y="1726178"/>
                    <a:pt x="1733837" y="1676568"/>
                    <a:pt x="1709650" y="1633318"/>
                  </a:cubicBezTo>
                  <a:cubicBezTo>
                    <a:pt x="1685463" y="1590068"/>
                    <a:pt x="1646000" y="1559539"/>
                    <a:pt x="1597625" y="1546818"/>
                  </a:cubicBezTo>
                  <a:cubicBezTo>
                    <a:pt x="1499604" y="1520105"/>
                    <a:pt x="1397763" y="1578620"/>
                    <a:pt x="1372303" y="1676568"/>
                  </a:cubicBezTo>
                  <a:lnTo>
                    <a:pt x="977670" y="3131798"/>
                  </a:lnTo>
                  <a:lnTo>
                    <a:pt x="5092" y="6867823"/>
                  </a:lnTo>
                  <a:cubicBezTo>
                    <a:pt x="5092" y="6867823"/>
                    <a:pt x="1273" y="6880544"/>
                    <a:pt x="0" y="6884360"/>
                  </a:cubicBezTo>
                  <a:lnTo>
                    <a:pt x="26733" y="6884360"/>
                  </a:lnTo>
                  <a:lnTo>
                    <a:pt x="1003131" y="3139431"/>
                  </a:lnTo>
                  <a:lnTo>
                    <a:pt x="1397763" y="1684200"/>
                  </a:lnTo>
                  <a:cubicBezTo>
                    <a:pt x="1420677" y="1600245"/>
                    <a:pt x="1508515" y="1549363"/>
                    <a:pt x="1592533" y="1572259"/>
                  </a:cubicBezTo>
                  <a:cubicBezTo>
                    <a:pt x="1633270" y="1583708"/>
                    <a:pt x="1667641" y="1609149"/>
                    <a:pt x="1688009" y="1646039"/>
                  </a:cubicBezTo>
                  <a:cubicBezTo>
                    <a:pt x="1709650" y="1682928"/>
                    <a:pt x="1714742" y="1724906"/>
                    <a:pt x="1703285" y="1766884"/>
                  </a:cubicBezTo>
                  <a:lnTo>
                    <a:pt x="1443591" y="2724741"/>
                  </a:lnTo>
                  <a:cubicBezTo>
                    <a:pt x="1416858" y="2822689"/>
                    <a:pt x="1475417" y="2924453"/>
                    <a:pt x="1573438" y="2949894"/>
                  </a:cubicBezTo>
                  <a:cubicBezTo>
                    <a:pt x="1660003" y="2972792"/>
                    <a:pt x="1750386" y="2930814"/>
                    <a:pt x="1788577" y="2849402"/>
                  </a:cubicBezTo>
                  <a:lnTo>
                    <a:pt x="1788577" y="2848130"/>
                  </a:lnTo>
                  <a:lnTo>
                    <a:pt x="2131016" y="1570987"/>
                  </a:lnTo>
                  <a:lnTo>
                    <a:pt x="2562566" y="1272"/>
                  </a:lnTo>
                  <a:cubicBezTo>
                    <a:pt x="2553655" y="0"/>
                    <a:pt x="2544744" y="0"/>
                    <a:pt x="2535833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06C2EED7-193D-51FA-92EC-053E61927D51}"/>
              </a:ext>
            </a:extLst>
          </p:cNvPr>
          <p:cNvSpPr/>
          <p:nvPr/>
        </p:nvSpPr>
        <p:spPr>
          <a:xfrm>
            <a:off x="575187" y="1696065"/>
            <a:ext cx="2357675" cy="4687095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/>
              <a:t>POST</a:t>
            </a:r>
            <a:r>
              <a:rPr lang="en-US"/>
              <a:t> request to /</a:t>
            </a:r>
            <a:r>
              <a:rPr lang="en-US" err="1"/>
              <a:t>api</a:t>
            </a:r>
            <a:r>
              <a:rPr lang="en-US"/>
              <a:t>/teacher/notifications/send</a:t>
            </a:r>
            <a:endParaRPr lang="en-US">
              <a:effectLst/>
            </a:endParaRPr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0DC7E03-F3AA-5753-E549-AC223D2C59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2365" y="1696065"/>
            <a:ext cx="8802822" cy="4687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8210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937D98-44DD-8501-333C-6B5023F7EA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33FAA3C-56BF-EF86-BC52-6EE8DF271B7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/>
              <a:t>API Testing - Postman</a:t>
            </a:r>
            <a:endParaRPr lang="en-AU">
              <a:effectLst/>
            </a:endParaRP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3663CE83-15D3-7312-B2E6-66E191585E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23</a:t>
            </a:fld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35140F0-A5B2-26E9-303E-0BFCD2C5EF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7370364" y="-23539"/>
            <a:ext cx="2562565" cy="6885155"/>
            <a:chOff x="7370364" y="-23539"/>
            <a:chExt cx="2562565" cy="6885155"/>
          </a:xfrm>
        </p:grpSpPr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A8336E3B-7131-FF69-7AA9-F5B3B854ED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0800000">
              <a:off x="7829202" y="5156615"/>
              <a:ext cx="878334" cy="1705001"/>
            </a:xfrm>
            <a:prstGeom prst="rect">
              <a:avLst/>
            </a:prstGeom>
          </p:spPr>
        </p:pic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AA5FAD54-08D7-8E34-477E-819781AF5A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370364" y="-23539"/>
              <a:ext cx="2562565" cy="6884359"/>
            </a:xfrm>
            <a:custGeom>
              <a:avLst/>
              <a:gdLst>
                <a:gd name="connsiteX0" fmla="*/ 2535833 w 2562565"/>
                <a:gd name="connsiteY0" fmla="*/ 0 h 6884359"/>
                <a:gd name="connsiteX1" fmla="*/ 2106829 w 2562565"/>
                <a:gd name="connsiteY1" fmla="*/ 1564627 h 6884359"/>
                <a:gd name="connsiteX2" fmla="*/ 1764389 w 2562565"/>
                <a:gd name="connsiteY2" fmla="*/ 2840498 h 6884359"/>
                <a:gd name="connsiteX3" fmla="*/ 1579803 w 2562565"/>
                <a:gd name="connsiteY3" fmla="*/ 2925726 h 6884359"/>
                <a:gd name="connsiteX4" fmla="*/ 1467779 w 2562565"/>
                <a:gd name="connsiteY4" fmla="*/ 2731101 h 6884359"/>
                <a:gd name="connsiteX5" fmla="*/ 1727472 w 2562565"/>
                <a:gd name="connsiteY5" fmla="*/ 1773244 h 6884359"/>
                <a:gd name="connsiteX6" fmla="*/ 1709650 w 2562565"/>
                <a:gd name="connsiteY6" fmla="*/ 1633318 h 6884359"/>
                <a:gd name="connsiteX7" fmla="*/ 1597625 w 2562565"/>
                <a:gd name="connsiteY7" fmla="*/ 1546818 h 6884359"/>
                <a:gd name="connsiteX8" fmla="*/ 1372303 w 2562565"/>
                <a:gd name="connsiteY8" fmla="*/ 1676568 h 6884359"/>
                <a:gd name="connsiteX9" fmla="*/ 977670 w 2562565"/>
                <a:gd name="connsiteY9" fmla="*/ 3131798 h 6884359"/>
                <a:gd name="connsiteX10" fmla="*/ 5092 w 2562565"/>
                <a:gd name="connsiteY10" fmla="*/ 6867823 h 6884359"/>
                <a:gd name="connsiteX11" fmla="*/ 0 w 2562565"/>
                <a:gd name="connsiteY11" fmla="*/ 6884360 h 6884359"/>
                <a:gd name="connsiteX12" fmla="*/ 26733 w 2562565"/>
                <a:gd name="connsiteY12" fmla="*/ 6884360 h 6884359"/>
                <a:gd name="connsiteX13" fmla="*/ 1003131 w 2562565"/>
                <a:gd name="connsiteY13" fmla="*/ 3139431 h 6884359"/>
                <a:gd name="connsiteX14" fmla="*/ 1397763 w 2562565"/>
                <a:gd name="connsiteY14" fmla="*/ 1684200 h 6884359"/>
                <a:gd name="connsiteX15" fmla="*/ 1592533 w 2562565"/>
                <a:gd name="connsiteY15" fmla="*/ 1572259 h 6884359"/>
                <a:gd name="connsiteX16" fmla="*/ 1688009 w 2562565"/>
                <a:gd name="connsiteY16" fmla="*/ 1646039 h 6884359"/>
                <a:gd name="connsiteX17" fmla="*/ 1703285 w 2562565"/>
                <a:gd name="connsiteY17" fmla="*/ 1766884 h 6884359"/>
                <a:gd name="connsiteX18" fmla="*/ 1443591 w 2562565"/>
                <a:gd name="connsiteY18" fmla="*/ 2724741 h 6884359"/>
                <a:gd name="connsiteX19" fmla="*/ 1573438 w 2562565"/>
                <a:gd name="connsiteY19" fmla="*/ 2949894 h 6884359"/>
                <a:gd name="connsiteX20" fmla="*/ 1788577 w 2562565"/>
                <a:gd name="connsiteY20" fmla="*/ 2849402 h 6884359"/>
                <a:gd name="connsiteX21" fmla="*/ 1788577 w 2562565"/>
                <a:gd name="connsiteY21" fmla="*/ 2848130 h 6884359"/>
                <a:gd name="connsiteX22" fmla="*/ 2131016 w 2562565"/>
                <a:gd name="connsiteY22" fmla="*/ 1570987 h 6884359"/>
                <a:gd name="connsiteX23" fmla="*/ 2562566 w 2562565"/>
                <a:gd name="connsiteY23" fmla="*/ 1272 h 6884359"/>
                <a:gd name="connsiteX24" fmla="*/ 2535833 w 2562565"/>
                <a:gd name="connsiteY24" fmla="*/ 0 h 6884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562565" h="6884359">
                  <a:moveTo>
                    <a:pt x="2535833" y="0"/>
                  </a:moveTo>
                  <a:lnTo>
                    <a:pt x="2106829" y="1564627"/>
                  </a:lnTo>
                  <a:lnTo>
                    <a:pt x="1764389" y="2840498"/>
                  </a:lnTo>
                  <a:cubicBezTo>
                    <a:pt x="1731291" y="2910461"/>
                    <a:pt x="1653638" y="2946078"/>
                    <a:pt x="1579803" y="2925726"/>
                  </a:cubicBezTo>
                  <a:cubicBezTo>
                    <a:pt x="1495785" y="2902829"/>
                    <a:pt x="1444864" y="2815057"/>
                    <a:pt x="1467779" y="2731101"/>
                  </a:cubicBezTo>
                  <a:lnTo>
                    <a:pt x="1727472" y="1773244"/>
                  </a:lnTo>
                  <a:cubicBezTo>
                    <a:pt x="1740202" y="1726178"/>
                    <a:pt x="1733837" y="1676568"/>
                    <a:pt x="1709650" y="1633318"/>
                  </a:cubicBezTo>
                  <a:cubicBezTo>
                    <a:pt x="1685463" y="1590068"/>
                    <a:pt x="1646000" y="1559539"/>
                    <a:pt x="1597625" y="1546818"/>
                  </a:cubicBezTo>
                  <a:cubicBezTo>
                    <a:pt x="1499604" y="1520105"/>
                    <a:pt x="1397763" y="1578620"/>
                    <a:pt x="1372303" y="1676568"/>
                  </a:cubicBezTo>
                  <a:lnTo>
                    <a:pt x="977670" y="3131798"/>
                  </a:lnTo>
                  <a:lnTo>
                    <a:pt x="5092" y="6867823"/>
                  </a:lnTo>
                  <a:cubicBezTo>
                    <a:pt x="5092" y="6867823"/>
                    <a:pt x="1273" y="6880544"/>
                    <a:pt x="0" y="6884360"/>
                  </a:cubicBezTo>
                  <a:lnTo>
                    <a:pt x="26733" y="6884360"/>
                  </a:lnTo>
                  <a:lnTo>
                    <a:pt x="1003131" y="3139431"/>
                  </a:lnTo>
                  <a:lnTo>
                    <a:pt x="1397763" y="1684200"/>
                  </a:lnTo>
                  <a:cubicBezTo>
                    <a:pt x="1420677" y="1600245"/>
                    <a:pt x="1508515" y="1549363"/>
                    <a:pt x="1592533" y="1572259"/>
                  </a:cubicBezTo>
                  <a:cubicBezTo>
                    <a:pt x="1633270" y="1583708"/>
                    <a:pt x="1667641" y="1609149"/>
                    <a:pt x="1688009" y="1646039"/>
                  </a:cubicBezTo>
                  <a:cubicBezTo>
                    <a:pt x="1709650" y="1682928"/>
                    <a:pt x="1714742" y="1724906"/>
                    <a:pt x="1703285" y="1766884"/>
                  </a:cubicBezTo>
                  <a:lnTo>
                    <a:pt x="1443591" y="2724741"/>
                  </a:lnTo>
                  <a:cubicBezTo>
                    <a:pt x="1416858" y="2822689"/>
                    <a:pt x="1475417" y="2924453"/>
                    <a:pt x="1573438" y="2949894"/>
                  </a:cubicBezTo>
                  <a:cubicBezTo>
                    <a:pt x="1660003" y="2972792"/>
                    <a:pt x="1750386" y="2930814"/>
                    <a:pt x="1788577" y="2849402"/>
                  </a:cubicBezTo>
                  <a:lnTo>
                    <a:pt x="1788577" y="2848130"/>
                  </a:lnTo>
                  <a:lnTo>
                    <a:pt x="2131016" y="1570987"/>
                  </a:lnTo>
                  <a:lnTo>
                    <a:pt x="2562566" y="1272"/>
                  </a:lnTo>
                  <a:cubicBezTo>
                    <a:pt x="2553655" y="0"/>
                    <a:pt x="2544744" y="0"/>
                    <a:pt x="2535833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DC8F9801-6521-4484-C9CD-B015E2E7412C}"/>
              </a:ext>
            </a:extLst>
          </p:cNvPr>
          <p:cNvSpPr/>
          <p:nvPr/>
        </p:nvSpPr>
        <p:spPr>
          <a:xfrm>
            <a:off x="575187" y="1696065"/>
            <a:ext cx="2357675" cy="4687095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/>
              <a:t>GET</a:t>
            </a:r>
            <a:r>
              <a:rPr lang="en-US"/>
              <a:t> request to /</a:t>
            </a:r>
            <a:r>
              <a:rPr lang="en-US" err="1"/>
              <a:t>api</a:t>
            </a:r>
            <a:r>
              <a:rPr lang="en-US"/>
              <a:t>/teacher/schedule/me</a:t>
            </a:r>
            <a:endParaRPr lang="en-US">
              <a:effectLst/>
            </a:endParaRP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F860027-ECCC-FC41-559B-02D5C16A8A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37576" y="1699283"/>
            <a:ext cx="8852863" cy="4683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8738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89F8B1-C2A1-7C00-9339-4D1CFBE029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78EF013-5182-2289-DEA2-748B9D9EA5D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/>
              <a:t>User Manual</a:t>
            </a:r>
            <a:endParaRPr lang="en-AU">
              <a:effectLst/>
            </a:endParaRP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FBB26D4E-A256-C048-2A86-7FAB4C30D7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24</a:t>
            </a:fld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416B43E-44DB-F596-D49A-FA9417DA0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7370364" y="-23539"/>
            <a:ext cx="2562565" cy="6885155"/>
            <a:chOff x="7370364" y="-23539"/>
            <a:chExt cx="2562565" cy="6885155"/>
          </a:xfrm>
        </p:grpSpPr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482A65D9-FB66-CF4A-340E-D787B8C0D0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7829202" y="5156615"/>
              <a:ext cx="878334" cy="1705001"/>
            </a:xfrm>
            <a:prstGeom prst="rect">
              <a:avLst/>
            </a:prstGeom>
          </p:spPr>
        </p:pic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5309542D-4BA5-C090-5214-3B03BE7FC3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370364" y="-23539"/>
              <a:ext cx="2562565" cy="6884359"/>
            </a:xfrm>
            <a:custGeom>
              <a:avLst/>
              <a:gdLst>
                <a:gd name="connsiteX0" fmla="*/ 2535833 w 2562565"/>
                <a:gd name="connsiteY0" fmla="*/ 0 h 6884359"/>
                <a:gd name="connsiteX1" fmla="*/ 2106829 w 2562565"/>
                <a:gd name="connsiteY1" fmla="*/ 1564627 h 6884359"/>
                <a:gd name="connsiteX2" fmla="*/ 1764389 w 2562565"/>
                <a:gd name="connsiteY2" fmla="*/ 2840498 h 6884359"/>
                <a:gd name="connsiteX3" fmla="*/ 1579803 w 2562565"/>
                <a:gd name="connsiteY3" fmla="*/ 2925726 h 6884359"/>
                <a:gd name="connsiteX4" fmla="*/ 1467779 w 2562565"/>
                <a:gd name="connsiteY4" fmla="*/ 2731101 h 6884359"/>
                <a:gd name="connsiteX5" fmla="*/ 1727472 w 2562565"/>
                <a:gd name="connsiteY5" fmla="*/ 1773244 h 6884359"/>
                <a:gd name="connsiteX6" fmla="*/ 1709650 w 2562565"/>
                <a:gd name="connsiteY6" fmla="*/ 1633318 h 6884359"/>
                <a:gd name="connsiteX7" fmla="*/ 1597625 w 2562565"/>
                <a:gd name="connsiteY7" fmla="*/ 1546818 h 6884359"/>
                <a:gd name="connsiteX8" fmla="*/ 1372303 w 2562565"/>
                <a:gd name="connsiteY8" fmla="*/ 1676568 h 6884359"/>
                <a:gd name="connsiteX9" fmla="*/ 977670 w 2562565"/>
                <a:gd name="connsiteY9" fmla="*/ 3131798 h 6884359"/>
                <a:gd name="connsiteX10" fmla="*/ 5092 w 2562565"/>
                <a:gd name="connsiteY10" fmla="*/ 6867823 h 6884359"/>
                <a:gd name="connsiteX11" fmla="*/ 0 w 2562565"/>
                <a:gd name="connsiteY11" fmla="*/ 6884360 h 6884359"/>
                <a:gd name="connsiteX12" fmla="*/ 26733 w 2562565"/>
                <a:gd name="connsiteY12" fmla="*/ 6884360 h 6884359"/>
                <a:gd name="connsiteX13" fmla="*/ 1003131 w 2562565"/>
                <a:gd name="connsiteY13" fmla="*/ 3139431 h 6884359"/>
                <a:gd name="connsiteX14" fmla="*/ 1397763 w 2562565"/>
                <a:gd name="connsiteY14" fmla="*/ 1684200 h 6884359"/>
                <a:gd name="connsiteX15" fmla="*/ 1592533 w 2562565"/>
                <a:gd name="connsiteY15" fmla="*/ 1572259 h 6884359"/>
                <a:gd name="connsiteX16" fmla="*/ 1688009 w 2562565"/>
                <a:gd name="connsiteY16" fmla="*/ 1646039 h 6884359"/>
                <a:gd name="connsiteX17" fmla="*/ 1703285 w 2562565"/>
                <a:gd name="connsiteY17" fmla="*/ 1766884 h 6884359"/>
                <a:gd name="connsiteX18" fmla="*/ 1443591 w 2562565"/>
                <a:gd name="connsiteY18" fmla="*/ 2724741 h 6884359"/>
                <a:gd name="connsiteX19" fmla="*/ 1573438 w 2562565"/>
                <a:gd name="connsiteY19" fmla="*/ 2949894 h 6884359"/>
                <a:gd name="connsiteX20" fmla="*/ 1788577 w 2562565"/>
                <a:gd name="connsiteY20" fmla="*/ 2849402 h 6884359"/>
                <a:gd name="connsiteX21" fmla="*/ 1788577 w 2562565"/>
                <a:gd name="connsiteY21" fmla="*/ 2848130 h 6884359"/>
                <a:gd name="connsiteX22" fmla="*/ 2131016 w 2562565"/>
                <a:gd name="connsiteY22" fmla="*/ 1570987 h 6884359"/>
                <a:gd name="connsiteX23" fmla="*/ 2562566 w 2562565"/>
                <a:gd name="connsiteY23" fmla="*/ 1272 h 6884359"/>
                <a:gd name="connsiteX24" fmla="*/ 2535833 w 2562565"/>
                <a:gd name="connsiteY24" fmla="*/ 0 h 6884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562565" h="6884359">
                  <a:moveTo>
                    <a:pt x="2535833" y="0"/>
                  </a:moveTo>
                  <a:lnTo>
                    <a:pt x="2106829" y="1564627"/>
                  </a:lnTo>
                  <a:lnTo>
                    <a:pt x="1764389" y="2840498"/>
                  </a:lnTo>
                  <a:cubicBezTo>
                    <a:pt x="1731291" y="2910461"/>
                    <a:pt x="1653638" y="2946078"/>
                    <a:pt x="1579803" y="2925726"/>
                  </a:cubicBezTo>
                  <a:cubicBezTo>
                    <a:pt x="1495785" y="2902829"/>
                    <a:pt x="1444864" y="2815057"/>
                    <a:pt x="1467779" y="2731101"/>
                  </a:cubicBezTo>
                  <a:lnTo>
                    <a:pt x="1727472" y="1773244"/>
                  </a:lnTo>
                  <a:cubicBezTo>
                    <a:pt x="1740202" y="1726178"/>
                    <a:pt x="1733837" y="1676568"/>
                    <a:pt x="1709650" y="1633318"/>
                  </a:cubicBezTo>
                  <a:cubicBezTo>
                    <a:pt x="1685463" y="1590068"/>
                    <a:pt x="1646000" y="1559539"/>
                    <a:pt x="1597625" y="1546818"/>
                  </a:cubicBezTo>
                  <a:cubicBezTo>
                    <a:pt x="1499604" y="1520105"/>
                    <a:pt x="1397763" y="1578620"/>
                    <a:pt x="1372303" y="1676568"/>
                  </a:cubicBezTo>
                  <a:lnTo>
                    <a:pt x="977670" y="3131798"/>
                  </a:lnTo>
                  <a:lnTo>
                    <a:pt x="5092" y="6867823"/>
                  </a:lnTo>
                  <a:cubicBezTo>
                    <a:pt x="5092" y="6867823"/>
                    <a:pt x="1273" y="6880544"/>
                    <a:pt x="0" y="6884360"/>
                  </a:cubicBezTo>
                  <a:lnTo>
                    <a:pt x="26733" y="6884360"/>
                  </a:lnTo>
                  <a:lnTo>
                    <a:pt x="1003131" y="3139431"/>
                  </a:lnTo>
                  <a:lnTo>
                    <a:pt x="1397763" y="1684200"/>
                  </a:lnTo>
                  <a:cubicBezTo>
                    <a:pt x="1420677" y="1600245"/>
                    <a:pt x="1508515" y="1549363"/>
                    <a:pt x="1592533" y="1572259"/>
                  </a:cubicBezTo>
                  <a:cubicBezTo>
                    <a:pt x="1633270" y="1583708"/>
                    <a:pt x="1667641" y="1609149"/>
                    <a:pt x="1688009" y="1646039"/>
                  </a:cubicBezTo>
                  <a:cubicBezTo>
                    <a:pt x="1709650" y="1682928"/>
                    <a:pt x="1714742" y="1724906"/>
                    <a:pt x="1703285" y="1766884"/>
                  </a:cubicBezTo>
                  <a:lnTo>
                    <a:pt x="1443591" y="2724741"/>
                  </a:lnTo>
                  <a:cubicBezTo>
                    <a:pt x="1416858" y="2822689"/>
                    <a:pt x="1475417" y="2924453"/>
                    <a:pt x="1573438" y="2949894"/>
                  </a:cubicBezTo>
                  <a:cubicBezTo>
                    <a:pt x="1660003" y="2972792"/>
                    <a:pt x="1750386" y="2930814"/>
                    <a:pt x="1788577" y="2849402"/>
                  </a:cubicBezTo>
                  <a:lnTo>
                    <a:pt x="1788577" y="2848130"/>
                  </a:lnTo>
                  <a:lnTo>
                    <a:pt x="2131016" y="1570987"/>
                  </a:lnTo>
                  <a:lnTo>
                    <a:pt x="2562566" y="1272"/>
                  </a:lnTo>
                  <a:cubicBezTo>
                    <a:pt x="2553655" y="0"/>
                    <a:pt x="2544744" y="0"/>
                    <a:pt x="2535833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1028" name="Picture 4" descr="42 Instruction Manual Illustrations - Free in SVG, PNG, EPS - IconScout">
            <a:extLst>
              <a:ext uri="{FF2B5EF4-FFF2-40B4-BE49-F238E27FC236}">
                <a16:creationId xmlns:a16="http://schemas.microsoft.com/office/drawing/2014/main" id="{71C3E127-3CC3-98B0-2FDA-88E34EB76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9565" y="2440405"/>
            <a:ext cx="443865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CB8003E-0909-489C-8CBA-5375EDC038AA}"/>
              </a:ext>
            </a:extLst>
          </p:cNvPr>
          <p:cNvSpPr/>
          <p:nvPr/>
        </p:nvSpPr>
        <p:spPr>
          <a:xfrm>
            <a:off x="368710" y="1533832"/>
            <a:ext cx="7001654" cy="439502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AU" b="1" dirty="0"/>
              <a:t>User Manual (For End Users)</a:t>
            </a:r>
          </a:p>
          <a:p>
            <a:endParaRPr lang="en-A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b="1" dirty="0"/>
              <a:t>Login</a:t>
            </a:r>
            <a:r>
              <a:rPr lang="en-AU" dirty="0"/>
              <a:t> → Enter email &amp; password; role-based dashboard 	     loads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b="1" dirty="0"/>
              <a:t>Timetable</a:t>
            </a:r>
            <a:r>
              <a:rPr lang="en-AU" dirty="0"/>
              <a:t> → Students view, teachers create/edit, admins 	             approve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b="1" dirty="0"/>
              <a:t>Materials</a:t>
            </a:r>
            <a:r>
              <a:rPr lang="en-AU" dirty="0"/>
              <a:t> → Teacher's upload, students download, admins 	            monitor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b="1" dirty="0"/>
              <a:t>Messaging &amp; Notifications</a:t>
            </a:r>
            <a:r>
              <a:rPr lang="en-AU" dirty="0"/>
              <a:t> → Send/receive messages, view 			           alerts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b="1" dirty="0"/>
              <a:t>AI Features</a:t>
            </a:r>
            <a:r>
              <a:rPr lang="en-AU" dirty="0"/>
              <a:t> → Chat bot and sending the timetable notification to students.</a:t>
            </a:r>
          </a:p>
          <a:p>
            <a:pPr algn="ctr"/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4981086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AF35E8-63D9-769C-3BA3-E3647BCD01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9E047F1-14CA-49A9-0850-7F56FD4D9B2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/>
              <a:t>System Manual</a:t>
            </a:r>
            <a:endParaRPr lang="en-AU">
              <a:effectLst/>
            </a:endParaRP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B47E82CC-5378-F00F-1964-A63DD6C4BB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25</a:t>
            </a:fld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741CB71-AB83-1C5C-01D6-C2782D9471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7370364" y="-23539"/>
            <a:ext cx="2562565" cy="6885155"/>
            <a:chOff x="7370364" y="-23539"/>
            <a:chExt cx="2562565" cy="6885155"/>
          </a:xfrm>
        </p:grpSpPr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8D77E923-14A6-56CA-FB05-D1394B88B8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7829202" y="5156615"/>
              <a:ext cx="878334" cy="1705001"/>
            </a:xfrm>
            <a:prstGeom prst="rect">
              <a:avLst/>
            </a:prstGeom>
          </p:spPr>
        </p:pic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A345E43B-DAE7-C1DF-C060-39DEB9E853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370364" y="-23539"/>
              <a:ext cx="2562565" cy="6884359"/>
            </a:xfrm>
            <a:custGeom>
              <a:avLst/>
              <a:gdLst>
                <a:gd name="connsiteX0" fmla="*/ 2535833 w 2562565"/>
                <a:gd name="connsiteY0" fmla="*/ 0 h 6884359"/>
                <a:gd name="connsiteX1" fmla="*/ 2106829 w 2562565"/>
                <a:gd name="connsiteY1" fmla="*/ 1564627 h 6884359"/>
                <a:gd name="connsiteX2" fmla="*/ 1764389 w 2562565"/>
                <a:gd name="connsiteY2" fmla="*/ 2840498 h 6884359"/>
                <a:gd name="connsiteX3" fmla="*/ 1579803 w 2562565"/>
                <a:gd name="connsiteY3" fmla="*/ 2925726 h 6884359"/>
                <a:gd name="connsiteX4" fmla="*/ 1467779 w 2562565"/>
                <a:gd name="connsiteY4" fmla="*/ 2731101 h 6884359"/>
                <a:gd name="connsiteX5" fmla="*/ 1727472 w 2562565"/>
                <a:gd name="connsiteY5" fmla="*/ 1773244 h 6884359"/>
                <a:gd name="connsiteX6" fmla="*/ 1709650 w 2562565"/>
                <a:gd name="connsiteY6" fmla="*/ 1633318 h 6884359"/>
                <a:gd name="connsiteX7" fmla="*/ 1597625 w 2562565"/>
                <a:gd name="connsiteY7" fmla="*/ 1546818 h 6884359"/>
                <a:gd name="connsiteX8" fmla="*/ 1372303 w 2562565"/>
                <a:gd name="connsiteY8" fmla="*/ 1676568 h 6884359"/>
                <a:gd name="connsiteX9" fmla="*/ 977670 w 2562565"/>
                <a:gd name="connsiteY9" fmla="*/ 3131798 h 6884359"/>
                <a:gd name="connsiteX10" fmla="*/ 5092 w 2562565"/>
                <a:gd name="connsiteY10" fmla="*/ 6867823 h 6884359"/>
                <a:gd name="connsiteX11" fmla="*/ 0 w 2562565"/>
                <a:gd name="connsiteY11" fmla="*/ 6884360 h 6884359"/>
                <a:gd name="connsiteX12" fmla="*/ 26733 w 2562565"/>
                <a:gd name="connsiteY12" fmla="*/ 6884360 h 6884359"/>
                <a:gd name="connsiteX13" fmla="*/ 1003131 w 2562565"/>
                <a:gd name="connsiteY13" fmla="*/ 3139431 h 6884359"/>
                <a:gd name="connsiteX14" fmla="*/ 1397763 w 2562565"/>
                <a:gd name="connsiteY14" fmla="*/ 1684200 h 6884359"/>
                <a:gd name="connsiteX15" fmla="*/ 1592533 w 2562565"/>
                <a:gd name="connsiteY15" fmla="*/ 1572259 h 6884359"/>
                <a:gd name="connsiteX16" fmla="*/ 1688009 w 2562565"/>
                <a:gd name="connsiteY16" fmla="*/ 1646039 h 6884359"/>
                <a:gd name="connsiteX17" fmla="*/ 1703285 w 2562565"/>
                <a:gd name="connsiteY17" fmla="*/ 1766884 h 6884359"/>
                <a:gd name="connsiteX18" fmla="*/ 1443591 w 2562565"/>
                <a:gd name="connsiteY18" fmla="*/ 2724741 h 6884359"/>
                <a:gd name="connsiteX19" fmla="*/ 1573438 w 2562565"/>
                <a:gd name="connsiteY19" fmla="*/ 2949894 h 6884359"/>
                <a:gd name="connsiteX20" fmla="*/ 1788577 w 2562565"/>
                <a:gd name="connsiteY20" fmla="*/ 2849402 h 6884359"/>
                <a:gd name="connsiteX21" fmla="*/ 1788577 w 2562565"/>
                <a:gd name="connsiteY21" fmla="*/ 2848130 h 6884359"/>
                <a:gd name="connsiteX22" fmla="*/ 2131016 w 2562565"/>
                <a:gd name="connsiteY22" fmla="*/ 1570987 h 6884359"/>
                <a:gd name="connsiteX23" fmla="*/ 2562566 w 2562565"/>
                <a:gd name="connsiteY23" fmla="*/ 1272 h 6884359"/>
                <a:gd name="connsiteX24" fmla="*/ 2535833 w 2562565"/>
                <a:gd name="connsiteY24" fmla="*/ 0 h 6884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562565" h="6884359">
                  <a:moveTo>
                    <a:pt x="2535833" y="0"/>
                  </a:moveTo>
                  <a:lnTo>
                    <a:pt x="2106829" y="1564627"/>
                  </a:lnTo>
                  <a:lnTo>
                    <a:pt x="1764389" y="2840498"/>
                  </a:lnTo>
                  <a:cubicBezTo>
                    <a:pt x="1731291" y="2910461"/>
                    <a:pt x="1653638" y="2946078"/>
                    <a:pt x="1579803" y="2925726"/>
                  </a:cubicBezTo>
                  <a:cubicBezTo>
                    <a:pt x="1495785" y="2902829"/>
                    <a:pt x="1444864" y="2815057"/>
                    <a:pt x="1467779" y="2731101"/>
                  </a:cubicBezTo>
                  <a:lnTo>
                    <a:pt x="1727472" y="1773244"/>
                  </a:lnTo>
                  <a:cubicBezTo>
                    <a:pt x="1740202" y="1726178"/>
                    <a:pt x="1733837" y="1676568"/>
                    <a:pt x="1709650" y="1633318"/>
                  </a:cubicBezTo>
                  <a:cubicBezTo>
                    <a:pt x="1685463" y="1590068"/>
                    <a:pt x="1646000" y="1559539"/>
                    <a:pt x="1597625" y="1546818"/>
                  </a:cubicBezTo>
                  <a:cubicBezTo>
                    <a:pt x="1499604" y="1520105"/>
                    <a:pt x="1397763" y="1578620"/>
                    <a:pt x="1372303" y="1676568"/>
                  </a:cubicBezTo>
                  <a:lnTo>
                    <a:pt x="977670" y="3131798"/>
                  </a:lnTo>
                  <a:lnTo>
                    <a:pt x="5092" y="6867823"/>
                  </a:lnTo>
                  <a:cubicBezTo>
                    <a:pt x="5092" y="6867823"/>
                    <a:pt x="1273" y="6880544"/>
                    <a:pt x="0" y="6884360"/>
                  </a:cubicBezTo>
                  <a:lnTo>
                    <a:pt x="26733" y="6884360"/>
                  </a:lnTo>
                  <a:lnTo>
                    <a:pt x="1003131" y="3139431"/>
                  </a:lnTo>
                  <a:lnTo>
                    <a:pt x="1397763" y="1684200"/>
                  </a:lnTo>
                  <a:cubicBezTo>
                    <a:pt x="1420677" y="1600245"/>
                    <a:pt x="1508515" y="1549363"/>
                    <a:pt x="1592533" y="1572259"/>
                  </a:cubicBezTo>
                  <a:cubicBezTo>
                    <a:pt x="1633270" y="1583708"/>
                    <a:pt x="1667641" y="1609149"/>
                    <a:pt x="1688009" y="1646039"/>
                  </a:cubicBezTo>
                  <a:cubicBezTo>
                    <a:pt x="1709650" y="1682928"/>
                    <a:pt x="1714742" y="1724906"/>
                    <a:pt x="1703285" y="1766884"/>
                  </a:cubicBezTo>
                  <a:lnTo>
                    <a:pt x="1443591" y="2724741"/>
                  </a:lnTo>
                  <a:cubicBezTo>
                    <a:pt x="1416858" y="2822689"/>
                    <a:pt x="1475417" y="2924453"/>
                    <a:pt x="1573438" y="2949894"/>
                  </a:cubicBezTo>
                  <a:cubicBezTo>
                    <a:pt x="1660003" y="2972792"/>
                    <a:pt x="1750386" y="2930814"/>
                    <a:pt x="1788577" y="2849402"/>
                  </a:cubicBezTo>
                  <a:lnTo>
                    <a:pt x="1788577" y="2848130"/>
                  </a:lnTo>
                  <a:lnTo>
                    <a:pt x="2131016" y="1570987"/>
                  </a:lnTo>
                  <a:lnTo>
                    <a:pt x="2562566" y="1272"/>
                  </a:lnTo>
                  <a:cubicBezTo>
                    <a:pt x="2553655" y="0"/>
                    <a:pt x="2544744" y="0"/>
                    <a:pt x="2535833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2051" name="Picture 3" descr="Manual Process Icon">
            <a:extLst>
              <a:ext uri="{FF2B5EF4-FFF2-40B4-BE49-F238E27FC236}">
                <a16:creationId xmlns:a16="http://schemas.microsoft.com/office/drawing/2014/main" id="{74DDEA32-6DB7-D1B4-1233-49ADD5322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0364" y="1262297"/>
            <a:ext cx="4876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C0E4094-6F41-81C7-07B7-45C354D00EAF}"/>
              </a:ext>
            </a:extLst>
          </p:cNvPr>
          <p:cNvSpPr/>
          <p:nvPr/>
        </p:nvSpPr>
        <p:spPr>
          <a:xfrm>
            <a:off x="398206" y="1770214"/>
            <a:ext cx="6732237" cy="3296851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AU" b="1" dirty="0"/>
              <a:t>System Manual (For Developers/Admins)</a:t>
            </a:r>
          </a:p>
          <a:p>
            <a:endParaRPr lang="en-A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b="1" dirty="0"/>
              <a:t>Installation</a:t>
            </a:r>
            <a:r>
              <a:rPr lang="en-AU" dirty="0"/>
              <a:t> → Install  Android Studio, MySQL; run python		</a:t>
            </a:r>
            <a:r>
              <a:rPr lang="en-AU" dirty="0" err="1"/>
              <a:t>FastAPI</a:t>
            </a:r>
            <a:r>
              <a:rPr lang="en-AU" dirty="0"/>
              <a:t> backend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b="1" dirty="0"/>
              <a:t>Configuration</a:t>
            </a:r>
            <a:r>
              <a:rPr lang="en-AU" dirty="0"/>
              <a:t> → Set database connections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b="1" dirty="0"/>
              <a:t>Maintenance</a:t>
            </a:r>
            <a:r>
              <a:rPr lang="en-AU" dirty="0"/>
              <a:t> → Monitor logs, update dependencies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b="1" dirty="0"/>
              <a:t>Troubleshooting</a:t>
            </a:r>
            <a:r>
              <a:rPr lang="en-AU" dirty="0"/>
              <a:t> → Handle common issues (auth errors, 	 		         API failures)</a:t>
            </a:r>
          </a:p>
          <a:p>
            <a:pPr algn="ctr"/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946306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9BB166-7B82-04CA-EE62-49882BF37B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B55E6B-1F2B-30EF-D7C3-AC23E439860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/>
              <a:t>Project Tracking - Jira</a:t>
            </a:r>
            <a:endParaRPr lang="en-AU">
              <a:effectLst/>
            </a:endParaRP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98E7B19D-1E2F-E006-E143-B97D619484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26</a:t>
            </a:fld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2EBDEFE-F549-F816-BE4C-8B9C9C308F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7370364" y="-23539"/>
            <a:ext cx="2562565" cy="6885155"/>
            <a:chOff x="7370364" y="-23539"/>
            <a:chExt cx="2562565" cy="6885155"/>
          </a:xfrm>
        </p:grpSpPr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1B653C08-5C9C-FD0F-EB9C-73A90F5F1A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7829202" y="5156615"/>
              <a:ext cx="878334" cy="1705001"/>
            </a:xfrm>
            <a:prstGeom prst="rect">
              <a:avLst/>
            </a:prstGeom>
          </p:spPr>
        </p:pic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24DB26E2-B662-9F8B-4E86-E21A40520E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370364" y="-23539"/>
              <a:ext cx="2562565" cy="6884359"/>
            </a:xfrm>
            <a:custGeom>
              <a:avLst/>
              <a:gdLst>
                <a:gd name="connsiteX0" fmla="*/ 2535833 w 2562565"/>
                <a:gd name="connsiteY0" fmla="*/ 0 h 6884359"/>
                <a:gd name="connsiteX1" fmla="*/ 2106829 w 2562565"/>
                <a:gd name="connsiteY1" fmla="*/ 1564627 h 6884359"/>
                <a:gd name="connsiteX2" fmla="*/ 1764389 w 2562565"/>
                <a:gd name="connsiteY2" fmla="*/ 2840498 h 6884359"/>
                <a:gd name="connsiteX3" fmla="*/ 1579803 w 2562565"/>
                <a:gd name="connsiteY3" fmla="*/ 2925726 h 6884359"/>
                <a:gd name="connsiteX4" fmla="*/ 1467779 w 2562565"/>
                <a:gd name="connsiteY4" fmla="*/ 2731101 h 6884359"/>
                <a:gd name="connsiteX5" fmla="*/ 1727472 w 2562565"/>
                <a:gd name="connsiteY5" fmla="*/ 1773244 h 6884359"/>
                <a:gd name="connsiteX6" fmla="*/ 1709650 w 2562565"/>
                <a:gd name="connsiteY6" fmla="*/ 1633318 h 6884359"/>
                <a:gd name="connsiteX7" fmla="*/ 1597625 w 2562565"/>
                <a:gd name="connsiteY7" fmla="*/ 1546818 h 6884359"/>
                <a:gd name="connsiteX8" fmla="*/ 1372303 w 2562565"/>
                <a:gd name="connsiteY8" fmla="*/ 1676568 h 6884359"/>
                <a:gd name="connsiteX9" fmla="*/ 977670 w 2562565"/>
                <a:gd name="connsiteY9" fmla="*/ 3131798 h 6884359"/>
                <a:gd name="connsiteX10" fmla="*/ 5092 w 2562565"/>
                <a:gd name="connsiteY10" fmla="*/ 6867823 h 6884359"/>
                <a:gd name="connsiteX11" fmla="*/ 0 w 2562565"/>
                <a:gd name="connsiteY11" fmla="*/ 6884360 h 6884359"/>
                <a:gd name="connsiteX12" fmla="*/ 26733 w 2562565"/>
                <a:gd name="connsiteY12" fmla="*/ 6884360 h 6884359"/>
                <a:gd name="connsiteX13" fmla="*/ 1003131 w 2562565"/>
                <a:gd name="connsiteY13" fmla="*/ 3139431 h 6884359"/>
                <a:gd name="connsiteX14" fmla="*/ 1397763 w 2562565"/>
                <a:gd name="connsiteY14" fmla="*/ 1684200 h 6884359"/>
                <a:gd name="connsiteX15" fmla="*/ 1592533 w 2562565"/>
                <a:gd name="connsiteY15" fmla="*/ 1572259 h 6884359"/>
                <a:gd name="connsiteX16" fmla="*/ 1688009 w 2562565"/>
                <a:gd name="connsiteY16" fmla="*/ 1646039 h 6884359"/>
                <a:gd name="connsiteX17" fmla="*/ 1703285 w 2562565"/>
                <a:gd name="connsiteY17" fmla="*/ 1766884 h 6884359"/>
                <a:gd name="connsiteX18" fmla="*/ 1443591 w 2562565"/>
                <a:gd name="connsiteY18" fmla="*/ 2724741 h 6884359"/>
                <a:gd name="connsiteX19" fmla="*/ 1573438 w 2562565"/>
                <a:gd name="connsiteY19" fmla="*/ 2949894 h 6884359"/>
                <a:gd name="connsiteX20" fmla="*/ 1788577 w 2562565"/>
                <a:gd name="connsiteY20" fmla="*/ 2849402 h 6884359"/>
                <a:gd name="connsiteX21" fmla="*/ 1788577 w 2562565"/>
                <a:gd name="connsiteY21" fmla="*/ 2848130 h 6884359"/>
                <a:gd name="connsiteX22" fmla="*/ 2131016 w 2562565"/>
                <a:gd name="connsiteY22" fmla="*/ 1570987 h 6884359"/>
                <a:gd name="connsiteX23" fmla="*/ 2562566 w 2562565"/>
                <a:gd name="connsiteY23" fmla="*/ 1272 h 6884359"/>
                <a:gd name="connsiteX24" fmla="*/ 2535833 w 2562565"/>
                <a:gd name="connsiteY24" fmla="*/ 0 h 6884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562565" h="6884359">
                  <a:moveTo>
                    <a:pt x="2535833" y="0"/>
                  </a:moveTo>
                  <a:lnTo>
                    <a:pt x="2106829" y="1564627"/>
                  </a:lnTo>
                  <a:lnTo>
                    <a:pt x="1764389" y="2840498"/>
                  </a:lnTo>
                  <a:cubicBezTo>
                    <a:pt x="1731291" y="2910461"/>
                    <a:pt x="1653638" y="2946078"/>
                    <a:pt x="1579803" y="2925726"/>
                  </a:cubicBezTo>
                  <a:cubicBezTo>
                    <a:pt x="1495785" y="2902829"/>
                    <a:pt x="1444864" y="2815057"/>
                    <a:pt x="1467779" y="2731101"/>
                  </a:cubicBezTo>
                  <a:lnTo>
                    <a:pt x="1727472" y="1773244"/>
                  </a:lnTo>
                  <a:cubicBezTo>
                    <a:pt x="1740202" y="1726178"/>
                    <a:pt x="1733837" y="1676568"/>
                    <a:pt x="1709650" y="1633318"/>
                  </a:cubicBezTo>
                  <a:cubicBezTo>
                    <a:pt x="1685463" y="1590068"/>
                    <a:pt x="1646000" y="1559539"/>
                    <a:pt x="1597625" y="1546818"/>
                  </a:cubicBezTo>
                  <a:cubicBezTo>
                    <a:pt x="1499604" y="1520105"/>
                    <a:pt x="1397763" y="1578620"/>
                    <a:pt x="1372303" y="1676568"/>
                  </a:cubicBezTo>
                  <a:lnTo>
                    <a:pt x="977670" y="3131798"/>
                  </a:lnTo>
                  <a:lnTo>
                    <a:pt x="5092" y="6867823"/>
                  </a:lnTo>
                  <a:cubicBezTo>
                    <a:pt x="5092" y="6867823"/>
                    <a:pt x="1273" y="6880544"/>
                    <a:pt x="0" y="6884360"/>
                  </a:cubicBezTo>
                  <a:lnTo>
                    <a:pt x="26733" y="6884360"/>
                  </a:lnTo>
                  <a:lnTo>
                    <a:pt x="1003131" y="3139431"/>
                  </a:lnTo>
                  <a:lnTo>
                    <a:pt x="1397763" y="1684200"/>
                  </a:lnTo>
                  <a:cubicBezTo>
                    <a:pt x="1420677" y="1600245"/>
                    <a:pt x="1508515" y="1549363"/>
                    <a:pt x="1592533" y="1572259"/>
                  </a:cubicBezTo>
                  <a:cubicBezTo>
                    <a:pt x="1633270" y="1583708"/>
                    <a:pt x="1667641" y="1609149"/>
                    <a:pt x="1688009" y="1646039"/>
                  </a:cubicBezTo>
                  <a:cubicBezTo>
                    <a:pt x="1709650" y="1682928"/>
                    <a:pt x="1714742" y="1724906"/>
                    <a:pt x="1703285" y="1766884"/>
                  </a:cubicBezTo>
                  <a:lnTo>
                    <a:pt x="1443591" y="2724741"/>
                  </a:lnTo>
                  <a:cubicBezTo>
                    <a:pt x="1416858" y="2822689"/>
                    <a:pt x="1475417" y="2924453"/>
                    <a:pt x="1573438" y="2949894"/>
                  </a:cubicBezTo>
                  <a:cubicBezTo>
                    <a:pt x="1660003" y="2972792"/>
                    <a:pt x="1750386" y="2930814"/>
                    <a:pt x="1788577" y="2849402"/>
                  </a:cubicBezTo>
                  <a:lnTo>
                    <a:pt x="1788577" y="2848130"/>
                  </a:lnTo>
                  <a:lnTo>
                    <a:pt x="2131016" y="1570987"/>
                  </a:lnTo>
                  <a:lnTo>
                    <a:pt x="2562566" y="1272"/>
                  </a:lnTo>
                  <a:cubicBezTo>
                    <a:pt x="2553655" y="0"/>
                    <a:pt x="2544744" y="0"/>
                    <a:pt x="2535833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" name="AutoShape 3" descr="JIRA Logo PNG Vector (SVG) Free Download">
            <a:extLst>
              <a:ext uri="{FF2B5EF4-FFF2-40B4-BE49-F238E27FC236}">
                <a16:creationId xmlns:a16="http://schemas.microsoft.com/office/drawing/2014/main" id="{AA0843C3-AA48-1840-045F-D16E985BAA9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599" y="3276599"/>
            <a:ext cx="3989329" cy="3989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D6F3F4-677A-3D5F-F37F-3A21A58D7D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7507" y="1406085"/>
            <a:ext cx="4328951" cy="432895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E7F32ED-EAE4-35CA-53B0-D3BD3553256A}"/>
              </a:ext>
            </a:extLst>
          </p:cNvPr>
          <p:cNvSpPr/>
          <p:nvPr/>
        </p:nvSpPr>
        <p:spPr>
          <a:xfrm>
            <a:off x="457200" y="1873045"/>
            <a:ext cx="6600307" cy="3861991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/>
              <a:t>Purpose</a:t>
            </a:r>
          </a:p>
          <a:p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Task assignment and progress monitoring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Supports </a:t>
            </a:r>
            <a:r>
              <a:rPr lang="en-US" b="1"/>
              <a:t>agile sprints, issue tracking, and workflows</a:t>
            </a:r>
          </a:p>
          <a:p>
            <a:endParaRPr lang="en-US"/>
          </a:p>
          <a:p>
            <a:r>
              <a:rPr lang="en-US" b="1"/>
              <a:t>Evidence</a:t>
            </a:r>
          </a:p>
          <a:p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Visual tracking of tasks: </a:t>
            </a:r>
            <a:r>
              <a:rPr lang="en-US" i="1"/>
              <a:t>To Do → In Progress → Testing → Done</a:t>
            </a:r>
            <a:endParaRPr lang="en-US"/>
          </a:p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444514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A7CC71-DE05-A6E2-59E4-1569E5D271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EEAFFE7-64EA-7835-73FA-C7E66856D2B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/>
              <a:t>Project Tracking - Jira</a:t>
            </a:r>
            <a:endParaRPr lang="en-AU">
              <a:effectLst/>
            </a:endParaRP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B8DC51E4-6423-4813-0D07-9AB9D42E3E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27</a:t>
            </a:fld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14C8FEC-3130-F2C7-5EB1-F4572C45E7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7370364" y="-23539"/>
            <a:ext cx="2562565" cy="6885155"/>
            <a:chOff x="7370364" y="-23539"/>
            <a:chExt cx="2562565" cy="6885155"/>
          </a:xfrm>
        </p:grpSpPr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93D8B6F5-A254-028F-15F7-FF3F37EBB7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7829202" y="5156615"/>
              <a:ext cx="878334" cy="1705001"/>
            </a:xfrm>
            <a:prstGeom prst="rect">
              <a:avLst/>
            </a:prstGeom>
          </p:spPr>
        </p:pic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F8508BF-74F2-49B7-9DEB-036ADC1E63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370364" y="-23539"/>
              <a:ext cx="2562565" cy="6884359"/>
            </a:xfrm>
            <a:custGeom>
              <a:avLst/>
              <a:gdLst>
                <a:gd name="connsiteX0" fmla="*/ 2535833 w 2562565"/>
                <a:gd name="connsiteY0" fmla="*/ 0 h 6884359"/>
                <a:gd name="connsiteX1" fmla="*/ 2106829 w 2562565"/>
                <a:gd name="connsiteY1" fmla="*/ 1564627 h 6884359"/>
                <a:gd name="connsiteX2" fmla="*/ 1764389 w 2562565"/>
                <a:gd name="connsiteY2" fmla="*/ 2840498 h 6884359"/>
                <a:gd name="connsiteX3" fmla="*/ 1579803 w 2562565"/>
                <a:gd name="connsiteY3" fmla="*/ 2925726 h 6884359"/>
                <a:gd name="connsiteX4" fmla="*/ 1467779 w 2562565"/>
                <a:gd name="connsiteY4" fmla="*/ 2731101 h 6884359"/>
                <a:gd name="connsiteX5" fmla="*/ 1727472 w 2562565"/>
                <a:gd name="connsiteY5" fmla="*/ 1773244 h 6884359"/>
                <a:gd name="connsiteX6" fmla="*/ 1709650 w 2562565"/>
                <a:gd name="connsiteY6" fmla="*/ 1633318 h 6884359"/>
                <a:gd name="connsiteX7" fmla="*/ 1597625 w 2562565"/>
                <a:gd name="connsiteY7" fmla="*/ 1546818 h 6884359"/>
                <a:gd name="connsiteX8" fmla="*/ 1372303 w 2562565"/>
                <a:gd name="connsiteY8" fmla="*/ 1676568 h 6884359"/>
                <a:gd name="connsiteX9" fmla="*/ 977670 w 2562565"/>
                <a:gd name="connsiteY9" fmla="*/ 3131798 h 6884359"/>
                <a:gd name="connsiteX10" fmla="*/ 5092 w 2562565"/>
                <a:gd name="connsiteY10" fmla="*/ 6867823 h 6884359"/>
                <a:gd name="connsiteX11" fmla="*/ 0 w 2562565"/>
                <a:gd name="connsiteY11" fmla="*/ 6884360 h 6884359"/>
                <a:gd name="connsiteX12" fmla="*/ 26733 w 2562565"/>
                <a:gd name="connsiteY12" fmla="*/ 6884360 h 6884359"/>
                <a:gd name="connsiteX13" fmla="*/ 1003131 w 2562565"/>
                <a:gd name="connsiteY13" fmla="*/ 3139431 h 6884359"/>
                <a:gd name="connsiteX14" fmla="*/ 1397763 w 2562565"/>
                <a:gd name="connsiteY14" fmla="*/ 1684200 h 6884359"/>
                <a:gd name="connsiteX15" fmla="*/ 1592533 w 2562565"/>
                <a:gd name="connsiteY15" fmla="*/ 1572259 h 6884359"/>
                <a:gd name="connsiteX16" fmla="*/ 1688009 w 2562565"/>
                <a:gd name="connsiteY16" fmla="*/ 1646039 h 6884359"/>
                <a:gd name="connsiteX17" fmla="*/ 1703285 w 2562565"/>
                <a:gd name="connsiteY17" fmla="*/ 1766884 h 6884359"/>
                <a:gd name="connsiteX18" fmla="*/ 1443591 w 2562565"/>
                <a:gd name="connsiteY18" fmla="*/ 2724741 h 6884359"/>
                <a:gd name="connsiteX19" fmla="*/ 1573438 w 2562565"/>
                <a:gd name="connsiteY19" fmla="*/ 2949894 h 6884359"/>
                <a:gd name="connsiteX20" fmla="*/ 1788577 w 2562565"/>
                <a:gd name="connsiteY20" fmla="*/ 2849402 h 6884359"/>
                <a:gd name="connsiteX21" fmla="*/ 1788577 w 2562565"/>
                <a:gd name="connsiteY21" fmla="*/ 2848130 h 6884359"/>
                <a:gd name="connsiteX22" fmla="*/ 2131016 w 2562565"/>
                <a:gd name="connsiteY22" fmla="*/ 1570987 h 6884359"/>
                <a:gd name="connsiteX23" fmla="*/ 2562566 w 2562565"/>
                <a:gd name="connsiteY23" fmla="*/ 1272 h 6884359"/>
                <a:gd name="connsiteX24" fmla="*/ 2535833 w 2562565"/>
                <a:gd name="connsiteY24" fmla="*/ 0 h 6884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562565" h="6884359">
                  <a:moveTo>
                    <a:pt x="2535833" y="0"/>
                  </a:moveTo>
                  <a:lnTo>
                    <a:pt x="2106829" y="1564627"/>
                  </a:lnTo>
                  <a:lnTo>
                    <a:pt x="1764389" y="2840498"/>
                  </a:lnTo>
                  <a:cubicBezTo>
                    <a:pt x="1731291" y="2910461"/>
                    <a:pt x="1653638" y="2946078"/>
                    <a:pt x="1579803" y="2925726"/>
                  </a:cubicBezTo>
                  <a:cubicBezTo>
                    <a:pt x="1495785" y="2902829"/>
                    <a:pt x="1444864" y="2815057"/>
                    <a:pt x="1467779" y="2731101"/>
                  </a:cubicBezTo>
                  <a:lnTo>
                    <a:pt x="1727472" y="1773244"/>
                  </a:lnTo>
                  <a:cubicBezTo>
                    <a:pt x="1740202" y="1726178"/>
                    <a:pt x="1733837" y="1676568"/>
                    <a:pt x="1709650" y="1633318"/>
                  </a:cubicBezTo>
                  <a:cubicBezTo>
                    <a:pt x="1685463" y="1590068"/>
                    <a:pt x="1646000" y="1559539"/>
                    <a:pt x="1597625" y="1546818"/>
                  </a:cubicBezTo>
                  <a:cubicBezTo>
                    <a:pt x="1499604" y="1520105"/>
                    <a:pt x="1397763" y="1578620"/>
                    <a:pt x="1372303" y="1676568"/>
                  </a:cubicBezTo>
                  <a:lnTo>
                    <a:pt x="977670" y="3131798"/>
                  </a:lnTo>
                  <a:lnTo>
                    <a:pt x="5092" y="6867823"/>
                  </a:lnTo>
                  <a:cubicBezTo>
                    <a:pt x="5092" y="6867823"/>
                    <a:pt x="1273" y="6880544"/>
                    <a:pt x="0" y="6884360"/>
                  </a:cubicBezTo>
                  <a:lnTo>
                    <a:pt x="26733" y="6884360"/>
                  </a:lnTo>
                  <a:lnTo>
                    <a:pt x="1003131" y="3139431"/>
                  </a:lnTo>
                  <a:lnTo>
                    <a:pt x="1397763" y="1684200"/>
                  </a:lnTo>
                  <a:cubicBezTo>
                    <a:pt x="1420677" y="1600245"/>
                    <a:pt x="1508515" y="1549363"/>
                    <a:pt x="1592533" y="1572259"/>
                  </a:cubicBezTo>
                  <a:cubicBezTo>
                    <a:pt x="1633270" y="1583708"/>
                    <a:pt x="1667641" y="1609149"/>
                    <a:pt x="1688009" y="1646039"/>
                  </a:cubicBezTo>
                  <a:cubicBezTo>
                    <a:pt x="1709650" y="1682928"/>
                    <a:pt x="1714742" y="1724906"/>
                    <a:pt x="1703285" y="1766884"/>
                  </a:cubicBezTo>
                  <a:lnTo>
                    <a:pt x="1443591" y="2724741"/>
                  </a:lnTo>
                  <a:cubicBezTo>
                    <a:pt x="1416858" y="2822689"/>
                    <a:pt x="1475417" y="2924453"/>
                    <a:pt x="1573438" y="2949894"/>
                  </a:cubicBezTo>
                  <a:cubicBezTo>
                    <a:pt x="1660003" y="2972792"/>
                    <a:pt x="1750386" y="2930814"/>
                    <a:pt x="1788577" y="2849402"/>
                  </a:cubicBezTo>
                  <a:lnTo>
                    <a:pt x="1788577" y="2848130"/>
                  </a:lnTo>
                  <a:lnTo>
                    <a:pt x="2131016" y="1570987"/>
                  </a:lnTo>
                  <a:lnTo>
                    <a:pt x="2562566" y="1272"/>
                  </a:lnTo>
                  <a:cubicBezTo>
                    <a:pt x="2553655" y="0"/>
                    <a:pt x="2544744" y="0"/>
                    <a:pt x="2535833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" name="AutoShape 3" descr="JIRA Logo PNG Vector (SVG) Free Download">
            <a:extLst>
              <a:ext uri="{FF2B5EF4-FFF2-40B4-BE49-F238E27FC236}">
                <a16:creationId xmlns:a16="http://schemas.microsoft.com/office/drawing/2014/main" id="{EF89D137-06A1-1BF6-CC4B-586617C8EFC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599" y="3276599"/>
            <a:ext cx="3989329" cy="3989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48F97ED-C50D-5C92-BE24-4972CEBF41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542" y="1502874"/>
            <a:ext cx="11039475" cy="515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9578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F30951-0C72-C932-2827-BFDC65B17C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8578225-40EB-720E-DF25-05FBE958498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/>
              <a:t>Project Tracking - Jira</a:t>
            </a:r>
            <a:endParaRPr lang="en-AU">
              <a:effectLst/>
            </a:endParaRP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B1D3CA54-0894-5BD5-FAD3-8E550E2C52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28</a:t>
            </a:fld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F82ACCA-539E-0501-B07D-410FE7CCB5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7370364" y="-23539"/>
            <a:ext cx="2562565" cy="6885155"/>
            <a:chOff x="7370364" y="-23539"/>
            <a:chExt cx="2562565" cy="6885155"/>
          </a:xfrm>
        </p:grpSpPr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E812CDB4-7C65-84E7-FA4C-95C8279BD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7829202" y="5156615"/>
              <a:ext cx="878334" cy="1705001"/>
            </a:xfrm>
            <a:prstGeom prst="rect">
              <a:avLst/>
            </a:prstGeom>
          </p:spPr>
        </p:pic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F4387F3A-A8B0-8E5B-443E-0FA954627C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370364" y="-23539"/>
              <a:ext cx="2562565" cy="6884359"/>
            </a:xfrm>
            <a:custGeom>
              <a:avLst/>
              <a:gdLst>
                <a:gd name="connsiteX0" fmla="*/ 2535833 w 2562565"/>
                <a:gd name="connsiteY0" fmla="*/ 0 h 6884359"/>
                <a:gd name="connsiteX1" fmla="*/ 2106829 w 2562565"/>
                <a:gd name="connsiteY1" fmla="*/ 1564627 h 6884359"/>
                <a:gd name="connsiteX2" fmla="*/ 1764389 w 2562565"/>
                <a:gd name="connsiteY2" fmla="*/ 2840498 h 6884359"/>
                <a:gd name="connsiteX3" fmla="*/ 1579803 w 2562565"/>
                <a:gd name="connsiteY3" fmla="*/ 2925726 h 6884359"/>
                <a:gd name="connsiteX4" fmla="*/ 1467779 w 2562565"/>
                <a:gd name="connsiteY4" fmla="*/ 2731101 h 6884359"/>
                <a:gd name="connsiteX5" fmla="*/ 1727472 w 2562565"/>
                <a:gd name="connsiteY5" fmla="*/ 1773244 h 6884359"/>
                <a:gd name="connsiteX6" fmla="*/ 1709650 w 2562565"/>
                <a:gd name="connsiteY6" fmla="*/ 1633318 h 6884359"/>
                <a:gd name="connsiteX7" fmla="*/ 1597625 w 2562565"/>
                <a:gd name="connsiteY7" fmla="*/ 1546818 h 6884359"/>
                <a:gd name="connsiteX8" fmla="*/ 1372303 w 2562565"/>
                <a:gd name="connsiteY8" fmla="*/ 1676568 h 6884359"/>
                <a:gd name="connsiteX9" fmla="*/ 977670 w 2562565"/>
                <a:gd name="connsiteY9" fmla="*/ 3131798 h 6884359"/>
                <a:gd name="connsiteX10" fmla="*/ 5092 w 2562565"/>
                <a:gd name="connsiteY10" fmla="*/ 6867823 h 6884359"/>
                <a:gd name="connsiteX11" fmla="*/ 0 w 2562565"/>
                <a:gd name="connsiteY11" fmla="*/ 6884360 h 6884359"/>
                <a:gd name="connsiteX12" fmla="*/ 26733 w 2562565"/>
                <a:gd name="connsiteY12" fmla="*/ 6884360 h 6884359"/>
                <a:gd name="connsiteX13" fmla="*/ 1003131 w 2562565"/>
                <a:gd name="connsiteY13" fmla="*/ 3139431 h 6884359"/>
                <a:gd name="connsiteX14" fmla="*/ 1397763 w 2562565"/>
                <a:gd name="connsiteY14" fmla="*/ 1684200 h 6884359"/>
                <a:gd name="connsiteX15" fmla="*/ 1592533 w 2562565"/>
                <a:gd name="connsiteY15" fmla="*/ 1572259 h 6884359"/>
                <a:gd name="connsiteX16" fmla="*/ 1688009 w 2562565"/>
                <a:gd name="connsiteY16" fmla="*/ 1646039 h 6884359"/>
                <a:gd name="connsiteX17" fmla="*/ 1703285 w 2562565"/>
                <a:gd name="connsiteY17" fmla="*/ 1766884 h 6884359"/>
                <a:gd name="connsiteX18" fmla="*/ 1443591 w 2562565"/>
                <a:gd name="connsiteY18" fmla="*/ 2724741 h 6884359"/>
                <a:gd name="connsiteX19" fmla="*/ 1573438 w 2562565"/>
                <a:gd name="connsiteY19" fmla="*/ 2949894 h 6884359"/>
                <a:gd name="connsiteX20" fmla="*/ 1788577 w 2562565"/>
                <a:gd name="connsiteY20" fmla="*/ 2849402 h 6884359"/>
                <a:gd name="connsiteX21" fmla="*/ 1788577 w 2562565"/>
                <a:gd name="connsiteY21" fmla="*/ 2848130 h 6884359"/>
                <a:gd name="connsiteX22" fmla="*/ 2131016 w 2562565"/>
                <a:gd name="connsiteY22" fmla="*/ 1570987 h 6884359"/>
                <a:gd name="connsiteX23" fmla="*/ 2562566 w 2562565"/>
                <a:gd name="connsiteY23" fmla="*/ 1272 h 6884359"/>
                <a:gd name="connsiteX24" fmla="*/ 2535833 w 2562565"/>
                <a:gd name="connsiteY24" fmla="*/ 0 h 6884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562565" h="6884359">
                  <a:moveTo>
                    <a:pt x="2535833" y="0"/>
                  </a:moveTo>
                  <a:lnTo>
                    <a:pt x="2106829" y="1564627"/>
                  </a:lnTo>
                  <a:lnTo>
                    <a:pt x="1764389" y="2840498"/>
                  </a:lnTo>
                  <a:cubicBezTo>
                    <a:pt x="1731291" y="2910461"/>
                    <a:pt x="1653638" y="2946078"/>
                    <a:pt x="1579803" y="2925726"/>
                  </a:cubicBezTo>
                  <a:cubicBezTo>
                    <a:pt x="1495785" y="2902829"/>
                    <a:pt x="1444864" y="2815057"/>
                    <a:pt x="1467779" y="2731101"/>
                  </a:cubicBezTo>
                  <a:lnTo>
                    <a:pt x="1727472" y="1773244"/>
                  </a:lnTo>
                  <a:cubicBezTo>
                    <a:pt x="1740202" y="1726178"/>
                    <a:pt x="1733837" y="1676568"/>
                    <a:pt x="1709650" y="1633318"/>
                  </a:cubicBezTo>
                  <a:cubicBezTo>
                    <a:pt x="1685463" y="1590068"/>
                    <a:pt x="1646000" y="1559539"/>
                    <a:pt x="1597625" y="1546818"/>
                  </a:cubicBezTo>
                  <a:cubicBezTo>
                    <a:pt x="1499604" y="1520105"/>
                    <a:pt x="1397763" y="1578620"/>
                    <a:pt x="1372303" y="1676568"/>
                  </a:cubicBezTo>
                  <a:lnTo>
                    <a:pt x="977670" y="3131798"/>
                  </a:lnTo>
                  <a:lnTo>
                    <a:pt x="5092" y="6867823"/>
                  </a:lnTo>
                  <a:cubicBezTo>
                    <a:pt x="5092" y="6867823"/>
                    <a:pt x="1273" y="6880544"/>
                    <a:pt x="0" y="6884360"/>
                  </a:cubicBezTo>
                  <a:lnTo>
                    <a:pt x="26733" y="6884360"/>
                  </a:lnTo>
                  <a:lnTo>
                    <a:pt x="1003131" y="3139431"/>
                  </a:lnTo>
                  <a:lnTo>
                    <a:pt x="1397763" y="1684200"/>
                  </a:lnTo>
                  <a:cubicBezTo>
                    <a:pt x="1420677" y="1600245"/>
                    <a:pt x="1508515" y="1549363"/>
                    <a:pt x="1592533" y="1572259"/>
                  </a:cubicBezTo>
                  <a:cubicBezTo>
                    <a:pt x="1633270" y="1583708"/>
                    <a:pt x="1667641" y="1609149"/>
                    <a:pt x="1688009" y="1646039"/>
                  </a:cubicBezTo>
                  <a:cubicBezTo>
                    <a:pt x="1709650" y="1682928"/>
                    <a:pt x="1714742" y="1724906"/>
                    <a:pt x="1703285" y="1766884"/>
                  </a:cubicBezTo>
                  <a:lnTo>
                    <a:pt x="1443591" y="2724741"/>
                  </a:lnTo>
                  <a:cubicBezTo>
                    <a:pt x="1416858" y="2822689"/>
                    <a:pt x="1475417" y="2924453"/>
                    <a:pt x="1573438" y="2949894"/>
                  </a:cubicBezTo>
                  <a:cubicBezTo>
                    <a:pt x="1660003" y="2972792"/>
                    <a:pt x="1750386" y="2930814"/>
                    <a:pt x="1788577" y="2849402"/>
                  </a:cubicBezTo>
                  <a:lnTo>
                    <a:pt x="1788577" y="2848130"/>
                  </a:lnTo>
                  <a:lnTo>
                    <a:pt x="2131016" y="1570987"/>
                  </a:lnTo>
                  <a:lnTo>
                    <a:pt x="2562566" y="1272"/>
                  </a:lnTo>
                  <a:cubicBezTo>
                    <a:pt x="2553655" y="0"/>
                    <a:pt x="2544744" y="0"/>
                    <a:pt x="2535833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" name="AutoShape 3" descr="JIRA Logo PNG Vector (SVG) Free Download">
            <a:extLst>
              <a:ext uri="{FF2B5EF4-FFF2-40B4-BE49-F238E27FC236}">
                <a16:creationId xmlns:a16="http://schemas.microsoft.com/office/drawing/2014/main" id="{029060BE-D83D-F80B-8279-533A6F33D52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599" y="3276599"/>
            <a:ext cx="3989329" cy="3989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1B8A4D9-D495-D2E2-92FD-519C61DEBA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474" y="1351564"/>
            <a:ext cx="10904896" cy="5224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6869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160AAB-FA96-4612-E4B0-3950315C76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30942FB-1606-3CF9-5BB1-6A2C3A335B6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/>
              <a:t>Project Tracking - Jira</a:t>
            </a:r>
            <a:endParaRPr lang="en-AU">
              <a:effectLst/>
            </a:endParaRP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F7453FC8-5638-198C-F215-5A0727F71F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29</a:t>
            </a:fld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A850BAC-13CE-34B4-F5F7-004C1AA59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7370364" y="-23539"/>
            <a:ext cx="2562565" cy="6885155"/>
            <a:chOff x="7370364" y="-23539"/>
            <a:chExt cx="2562565" cy="6885155"/>
          </a:xfrm>
        </p:grpSpPr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48885098-1F6D-E5A6-4006-0EAD40DAFC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7829202" y="5156615"/>
              <a:ext cx="878334" cy="1705001"/>
            </a:xfrm>
            <a:prstGeom prst="rect">
              <a:avLst/>
            </a:prstGeom>
          </p:spPr>
        </p:pic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F8084728-2888-377C-C322-0A402410D2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370364" y="-23539"/>
              <a:ext cx="2562565" cy="6884359"/>
            </a:xfrm>
            <a:custGeom>
              <a:avLst/>
              <a:gdLst>
                <a:gd name="connsiteX0" fmla="*/ 2535833 w 2562565"/>
                <a:gd name="connsiteY0" fmla="*/ 0 h 6884359"/>
                <a:gd name="connsiteX1" fmla="*/ 2106829 w 2562565"/>
                <a:gd name="connsiteY1" fmla="*/ 1564627 h 6884359"/>
                <a:gd name="connsiteX2" fmla="*/ 1764389 w 2562565"/>
                <a:gd name="connsiteY2" fmla="*/ 2840498 h 6884359"/>
                <a:gd name="connsiteX3" fmla="*/ 1579803 w 2562565"/>
                <a:gd name="connsiteY3" fmla="*/ 2925726 h 6884359"/>
                <a:gd name="connsiteX4" fmla="*/ 1467779 w 2562565"/>
                <a:gd name="connsiteY4" fmla="*/ 2731101 h 6884359"/>
                <a:gd name="connsiteX5" fmla="*/ 1727472 w 2562565"/>
                <a:gd name="connsiteY5" fmla="*/ 1773244 h 6884359"/>
                <a:gd name="connsiteX6" fmla="*/ 1709650 w 2562565"/>
                <a:gd name="connsiteY6" fmla="*/ 1633318 h 6884359"/>
                <a:gd name="connsiteX7" fmla="*/ 1597625 w 2562565"/>
                <a:gd name="connsiteY7" fmla="*/ 1546818 h 6884359"/>
                <a:gd name="connsiteX8" fmla="*/ 1372303 w 2562565"/>
                <a:gd name="connsiteY8" fmla="*/ 1676568 h 6884359"/>
                <a:gd name="connsiteX9" fmla="*/ 977670 w 2562565"/>
                <a:gd name="connsiteY9" fmla="*/ 3131798 h 6884359"/>
                <a:gd name="connsiteX10" fmla="*/ 5092 w 2562565"/>
                <a:gd name="connsiteY10" fmla="*/ 6867823 h 6884359"/>
                <a:gd name="connsiteX11" fmla="*/ 0 w 2562565"/>
                <a:gd name="connsiteY11" fmla="*/ 6884360 h 6884359"/>
                <a:gd name="connsiteX12" fmla="*/ 26733 w 2562565"/>
                <a:gd name="connsiteY12" fmla="*/ 6884360 h 6884359"/>
                <a:gd name="connsiteX13" fmla="*/ 1003131 w 2562565"/>
                <a:gd name="connsiteY13" fmla="*/ 3139431 h 6884359"/>
                <a:gd name="connsiteX14" fmla="*/ 1397763 w 2562565"/>
                <a:gd name="connsiteY14" fmla="*/ 1684200 h 6884359"/>
                <a:gd name="connsiteX15" fmla="*/ 1592533 w 2562565"/>
                <a:gd name="connsiteY15" fmla="*/ 1572259 h 6884359"/>
                <a:gd name="connsiteX16" fmla="*/ 1688009 w 2562565"/>
                <a:gd name="connsiteY16" fmla="*/ 1646039 h 6884359"/>
                <a:gd name="connsiteX17" fmla="*/ 1703285 w 2562565"/>
                <a:gd name="connsiteY17" fmla="*/ 1766884 h 6884359"/>
                <a:gd name="connsiteX18" fmla="*/ 1443591 w 2562565"/>
                <a:gd name="connsiteY18" fmla="*/ 2724741 h 6884359"/>
                <a:gd name="connsiteX19" fmla="*/ 1573438 w 2562565"/>
                <a:gd name="connsiteY19" fmla="*/ 2949894 h 6884359"/>
                <a:gd name="connsiteX20" fmla="*/ 1788577 w 2562565"/>
                <a:gd name="connsiteY20" fmla="*/ 2849402 h 6884359"/>
                <a:gd name="connsiteX21" fmla="*/ 1788577 w 2562565"/>
                <a:gd name="connsiteY21" fmla="*/ 2848130 h 6884359"/>
                <a:gd name="connsiteX22" fmla="*/ 2131016 w 2562565"/>
                <a:gd name="connsiteY22" fmla="*/ 1570987 h 6884359"/>
                <a:gd name="connsiteX23" fmla="*/ 2562566 w 2562565"/>
                <a:gd name="connsiteY23" fmla="*/ 1272 h 6884359"/>
                <a:gd name="connsiteX24" fmla="*/ 2535833 w 2562565"/>
                <a:gd name="connsiteY24" fmla="*/ 0 h 6884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562565" h="6884359">
                  <a:moveTo>
                    <a:pt x="2535833" y="0"/>
                  </a:moveTo>
                  <a:lnTo>
                    <a:pt x="2106829" y="1564627"/>
                  </a:lnTo>
                  <a:lnTo>
                    <a:pt x="1764389" y="2840498"/>
                  </a:lnTo>
                  <a:cubicBezTo>
                    <a:pt x="1731291" y="2910461"/>
                    <a:pt x="1653638" y="2946078"/>
                    <a:pt x="1579803" y="2925726"/>
                  </a:cubicBezTo>
                  <a:cubicBezTo>
                    <a:pt x="1495785" y="2902829"/>
                    <a:pt x="1444864" y="2815057"/>
                    <a:pt x="1467779" y="2731101"/>
                  </a:cubicBezTo>
                  <a:lnTo>
                    <a:pt x="1727472" y="1773244"/>
                  </a:lnTo>
                  <a:cubicBezTo>
                    <a:pt x="1740202" y="1726178"/>
                    <a:pt x="1733837" y="1676568"/>
                    <a:pt x="1709650" y="1633318"/>
                  </a:cubicBezTo>
                  <a:cubicBezTo>
                    <a:pt x="1685463" y="1590068"/>
                    <a:pt x="1646000" y="1559539"/>
                    <a:pt x="1597625" y="1546818"/>
                  </a:cubicBezTo>
                  <a:cubicBezTo>
                    <a:pt x="1499604" y="1520105"/>
                    <a:pt x="1397763" y="1578620"/>
                    <a:pt x="1372303" y="1676568"/>
                  </a:cubicBezTo>
                  <a:lnTo>
                    <a:pt x="977670" y="3131798"/>
                  </a:lnTo>
                  <a:lnTo>
                    <a:pt x="5092" y="6867823"/>
                  </a:lnTo>
                  <a:cubicBezTo>
                    <a:pt x="5092" y="6867823"/>
                    <a:pt x="1273" y="6880544"/>
                    <a:pt x="0" y="6884360"/>
                  </a:cubicBezTo>
                  <a:lnTo>
                    <a:pt x="26733" y="6884360"/>
                  </a:lnTo>
                  <a:lnTo>
                    <a:pt x="1003131" y="3139431"/>
                  </a:lnTo>
                  <a:lnTo>
                    <a:pt x="1397763" y="1684200"/>
                  </a:lnTo>
                  <a:cubicBezTo>
                    <a:pt x="1420677" y="1600245"/>
                    <a:pt x="1508515" y="1549363"/>
                    <a:pt x="1592533" y="1572259"/>
                  </a:cubicBezTo>
                  <a:cubicBezTo>
                    <a:pt x="1633270" y="1583708"/>
                    <a:pt x="1667641" y="1609149"/>
                    <a:pt x="1688009" y="1646039"/>
                  </a:cubicBezTo>
                  <a:cubicBezTo>
                    <a:pt x="1709650" y="1682928"/>
                    <a:pt x="1714742" y="1724906"/>
                    <a:pt x="1703285" y="1766884"/>
                  </a:cubicBezTo>
                  <a:lnTo>
                    <a:pt x="1443591" y="2724741"/>
                  </a:lnTo>
                  <a:cubicBezTo>
                    <a:pt x="1416858" y="2822689"/>
                    <a:pt x="1475417" y="2924453"/>
                    <a:pt x="1573438" y="2949894"/>
                  </a:cubicBezTo>
                  <a:cubicBezTo>
                    <a:pt x="1660003" y="2972792"/>
                    <a:pt x="1750386" y="2930814"/>
                    <a:pt x="1788577" y="2849402"/>
                  </a:cubicBezTo>
                  <a:lnTo>
                    <a:pt x="1788577" y="2848130"/>
                  </a:lnTo>
                  <a:lnTo>
                    <a:pt x="2131016" y="1570987"/>
                  </a:lnTo>
                  <a:lnTo>
                    <a:pt x="2562566" y="1272"/>
                  </a:lnTo>
                  <a:cubicBezTo>
                    <a:pt x="2553655" y="0"/>
                    <a:pt x="2544744" y="0"/>
                    <a:pt x="2535833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" name="AutoShape 3" descr="JIRA Logo PNG Vector (SVG) Free Download">
            <a:extLst>
              <a:ext uri="{FF2B5EF4-FFF2-40B4-BE49-F238E27FC236}">
                <a16:creationId xmlns:a16="http://schemas.microsoft.com/office/drawing/2014/main" id="{DFA78F6A-FDFC-660E-8704-0DD435E00DA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599" y="3276599"/>
            <a:ext cx="3989329" cy="3989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628979-0D0B-FD72-68F3-0A83C085A4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687" y="1337187"/>
            <a:ext cx="11096625" cy="521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8882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1A7F54-2954-2A0F-5C93-7CA487D3D1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Placeholder 82" descr="A person writing at a desk&#10;">
            <a:extLst>
              <a:ext uri="{FF2B5EF4-FFF2-40B4-BE49-F238E27FC236}">
                <a16:creationId xmlns:a16="http://schemas.microsoft.com/office/drawing/2014/main" id="{433279E2-8302-B6C3-0F37-047823B8608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l="7594" r="7594"/>
          <a:stretch/>
        </p:blipFill>
        <p:spPr>
          <a:xfrm flipH="1">
            <a:off x="7163691" y="0"/>
            <a:ext cx="5024825" cy="6858000"/>
          </a:xfrm>
        </p:spPr>
      </p:pic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7A088917-4474-2EDB-0745-41FB1C5EDF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68546" y="6290774"/>
            <a:ext cx="617912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23508E7-910A-38A0-2120-500874C773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6322" y="320040"/>
            <a:ext cx="6732237" cy="1017147"/>
          </a:xfrm>
        </p:spPr>
        <p:txBody>
          <a:bodyPr>
            <a:noAutofit/>
          </a:bodyPr>
          <a:lstStyle/>
          <a:p>
            <a:r>
              <a:rPr lang="en-AU"/>
              <a:t>Project Background</a:t>
            </a:r>
            <a:endParaRPr lang="en-AU">
              <a:effectLst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0AE2D8C-FE6D-454C-168F-98B095CED3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7370364" y="-23539"/>
            <a:ext cx="2562565" cy="6885155"/>
            <a:chOff x="7370364" y="-23539"/>
            <a:chExt cx="2562565" cy="6885155"/>
          </a:xfrm>
        </p:grpSpPr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30A86951-6FEE-3DA0-E200-C43A6264EF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0800000">
              <a:off x="7829202" y="5156615"/>
              <a:ext cx="878334" cy="1705001"/>
            </a:xfrm>
            <a:prstGeom prst="rect">
              <a:avLst/>
            </a:prstGeom>
          </p:spPr>
        </p:pic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86FA0D0-628D-28F3-A347-B2BA379607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370364" y="-23539"/>
              <a:ext cx="2562565" cy="6884359"/>
            </a:xfrm>
            <a:custGeom>
              <a:avLst/>
              <a:gdLst>
                <a:gd name="connsiteX0" fmla="*/ 2535833 w 2562565"/>
                <a:gd name="connsiteY0" fmla="*/ 0 h 6884359"/>
                <a:gd name="connsiteX1" fmla="*/ 2106829 w 2562565"/>
                <a:gd name="connsiteY1" fmla="*/ 1564627 h 6884359"/>
                <a:gd name="connsiteX2" fmla="*/ 1764389 w 2562565"/>
                <a:gd name="connsiteY2" fmla="*/ 2840498 h 6884359"/>
                <a:gd name="connsiteX3" fmla="*/ 1579803 w 2562565"/>
                <a:gd name="connsiteY3" fmla="*/ 2925726 h 6884359"/>
                <a:gd name="connsiteX4" fmla="*/ 1467779 w 2562565"/>
                <a:gd name="connsiteY4" fmla="*/ 2731101 h 6884359"/>
                <a:gd name="connsiteX5" fmla="*/ 1727472 w 2562565"/>
                <a:gd name="connsiteY5" fmla="*/ 1773244 h 6884359"/>
                <a:gd name="connsiteX6" fmla="*/ 1709650 w 2562565"/>
                <a:gd name="connsiteY6" fmla="*/ 1633318 h 6884359"/>
                <a:gd name="connsiteX7" fmla="*/ 1597625 w 2562565"/>
                <a:gd name="connsiteY7" fmla="*/ 1546818 h 6884359"/>
                <a:gd name="connsiteX8" fmla="*/ 1372303 w 2562565"/>
                <a:gd name="connsiteY8" fmla="*/ 1676568 h 6884359"/>
                <a:gd name="connsiteX9" fmla="*/ 977670 w 2562565"/>
                <a:gd name="connsiteY9" fmla="*/ 3131798 h 6884359"/>
                <a:gd name="connsiteX10" fmla="*/ 5092 w 2562565"/>
                <a:gd name="connsiteY10" fmla="*/ 6867823 h 6884359"/>
                <a:gd name="connsiteX11" fmla="*/ 0 w 2562565"/>
                <a:gd name="connsiteY11" fmla="*/ 6884360 h 6884359"/>
                <a:gd name="connsiteX12" fmla="*/ 26733 w 2562565"/>
                <a:gd name="connsiteY12" fmla="*/ 6884360 h 6884359"/>
                <a:gd name="connsiteX13" fmla="*/ 1003131 w 2562565"/>
                <a:gd name="connsiteY13" fmla="*/ 3139431 h 6884359"/>
                <a:gd name="connsiteX14" fmla="*/ 1397763 w 2562565"/>
                <a:gd name="connsiteY14" fmla="*/ 1684200 h 6884359"/>
                <a:gd name="connsiteX15" fmla="*/ 1592533 w 2562565"/>
                <a:gd name="connsiteY15" fmla="*/ 1572259 h 6884359"/>
                <a:gd name="connsiteX16" fmla="*/ 1688009 w 2562565"/>
                <a:gd name="connsiteY16" fmla="*/ 1646039 h 6884359"/>
                <a:gd name="connsiteX17" fmla="*/ 1703285 w 2562565"/>
                <a:gd name="connsiteY17" fmla="*/ 1766884 h 6884359"/>
                <a:gd name="connsiteX18" fmla="*/ 1443591 w 2562565"/>
                <a:gd name="connsiteY18" fmla="*/ 2724741 h 6884359"/>
                <a:gd name="connsiteX19" fmla="*/ 1573438 w 2562565"/>
                <a:gd name="connsiteY19" fmla="*/ 2949894 h 6884359"/>
                <a:gd name="connsiteX20" fmla="*/ 1788577 w 2562565"/>
                <a:gd name="connsiteY20" fmla="*/ 2849402 h 6884359"/>
                <a:gd name="connsiteX21" fmla="*/ 1788577 w 2562565"/>
                <a:gd name="connsiteY21" fmla="*/ 2848130 h 6884359"/>
                <a:gd name="connsiteX22" fmla="*/ 2131016 w 2562565"/>
                <a:gd name="connsiteY22" fmla="*/ 1570987 h 6884359"/>
                <a:gd name="connsiteX23" fmla="*/ 2562566 w 2562565"/>
                <a:gd name="connsiteY23" fmla="*/ 1272 h 6884359"/>
                <a:gd name="connsiteX24" fmla="*/ 2535833 w 2562565"/>
                <a:gd name="connsiteY24" fmla="*/ 0 h 6884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562565" h="6884359">
                  <a:moveTo>
                    <a:pt x="2535833" y="0"/>
                  </a:moveTo>
                  <a:lnTo>
                    <a:pt x="2106829" y="1564627"/>
                  </a:lnTo>
                  <a:lnTo>
                    <a:pt x="1764389" y="2840498"/>
                  </a:lnTo>
                  <a:cubicBezTo>
                    <a:pt x="1731291" y="2910461"/>
                    <a:pt x="1653638" y="2946078"/>
                    <a:pt x="1579803" y="2925726"/>
                  </a:cubicBezTo>
                  <a:cubicBezTo>
                    <a:pt x="1495785" y="2902829"/>
                    <a:pt x="1444864" y="2815057"/>
                    <a:pt x="1467779" y="2731101"/>
                  </a:cubicBezTo>
                  <a:lnTo>
                    <a:pt x="1727472" y="1773244"/>
                  </a:lnTo>
                  <a:cubicBezTo>
                    <a:pt x="1740202" y="1726178"/>
                    <a:pt x="1733837" y="1676568"/>
                    <a:pt x="1709650" y="1633318"/>
                  </a:cubicBezTo>
                  <a:cubicBezTo>
                    <a:pt x="1685463" y="1590068"/>
                    <a:pt x="1646000" y="1559539"/>
                    <a:pt x="1597625" y="1546818"/>
                  </a:cubicBezTo>
                  <a:cubicBezTo>
                    <a:pt x="1499604" y="1520105"/>
                    <a:pt x="1397763" y="1578620"/>
                    <a:pt x="1372303" y="1676568"/>
                  </a:cubicBezTo>
                  <a:lnTo>
                    <a:pt x="977670" y="3131798"/>
                  </a:lnTo>
                  <a:lnTo>
                    <a:pt x="5092" y="6867823"/>
                  </a:lnTo>
                  <a:cubicBezTo>
                    <a:pt x="5092" y="6867823"/>
                    <a:pt x="1273" y="6880544"/>
                    <a:pt x="0" y="6884360"/>
                  </a:cubicBezTo>
                  <a:lnTo>
                    <a:pt x="26733" y="6884360"/>
                  </a:lnTo>
                  <a:lnTo>
                    <a:pt x="1003131" y="3139431"/>
                  </a:lnTo>
                  <a:lnTo>
                    <a:pt x="1397763" y="1684200"/>
                  </a:lnTo>
                  <a:cubicBezTo>
                    <a:pt x="1420677" y="1600245"/>
                    <a:pt x="1508515" y="1549363"/>
                    <a:pt x="1592533" y="1572259"/>
                  </a:cubicBezTo>
                  <a:cubicBezTo>
                    <a:pt x="1633270" y="1583708"/>
                    <a:pt x="1667641" y="1609149"/>
                    <a:pt x="1688009" y="1646039"/>
                  </a:cubicBezTo>
                  <a:cubicBezTo>
                    <a:pt x="1709650" y="1682928"/>
                    <a:pt x="1714742" y="1724906"/>
                    <a:pt x="1703285" y="1766884"/>
                  </a:cubicBezTo>
                  <a:lnTo>
                    <a:pt x="1443591" y="2724741"/>
                  </a:lnTo>
                  <a:cubicBezTo>
                    <a:pt x="1416858" y="2822689"/>
                    <a:pt x="1475417" y="2924453"/>
                    <a:pt x="1573438" y="2949894"/>
                  </a:cubicBezTo>
                  <a:cubicBezTo>
                    <a:pt x="1660003" y="2972792"/>
                    <a:pt x="1750386" y="2930814"/>
                    <a:pt x="1788577" y="2849402"/>
                  </a:cubicBezTo>
                  <a:lnTo>
                    <a:pt x="1788577" y="2848130"/>
                  </a:lnTo>
                  <a:lnTo>
                    <a:pt x="2131016" y="1570987"/>
                  </a:lnTo>
                  <a:lnTo>
                    <a:pt x="2562566" y="1272"/>
                  </a:lnTo>
                  <a:cubicBezTo>
                    <a:pt x="2553655" y="0"/>
                    <a:pt x="2544744" y="0"/>
                    <a:pt x="2535833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8" name="Rectangle 1">
            <a:extLst>
              <a:ext uri="{FF2B5EF4-FFF2-40B4-BE49-F238E27FC236}">
                <a16:creationId xmlns:a16="http://schemas.microsoft.com/office/drawing/2014/main" id="{93FFDA7A-0AC4-E960-2583-B0C1C8C8FF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1591" y="1556064"/>
            <a:ext cx="6658763" cy="42473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Traditional school management relies heavily on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manual processes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leading to inefficiencies.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Teachers, students, and administrators face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communication gaps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and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data management challenges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Need for a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centralized digital system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to manage timetables, learning materials, and notifications.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Aim to improve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accessibility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automation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and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collaboration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in school operations.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Prototype developed using </a:t>
            </a:r>
            <a:r>
              <a:rPr lang="en-US" altLang="en-US" b="1" dirty="0"/>
              <a:t>Python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MySQL,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FastAPI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and React Native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to ensure scalability and usability</a:t>
            </a:r>
          </a:p>
        </p:txBody>
      </p:sp>
    </p:spTree>
    <p:extLst>
      <p:ext uri="{BB962C8B-B14F-4D97-AF65-F5344CB8AC3E}">
        <p14:creationId xmlns:p14="http://schemas.microsoft.com/office/powerpoint/2010/main" val="4661719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342623-565A-4CBF-285D-38FFB43E6A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2E2F0B7-6AA6-9484-B12B-43F4E40A74B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/>
              <a:t>Project Tracking - Jira</a:t>
            </a:r>
            <a:endParaRPr lang="en-AU">
              <a:effectLst/>
            </a:endParaRP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9E641410-C7E8-E05C-7191-50676B4B6E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30</a:t>
            </a:fld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75EF4DE-B5EB-DD88-7D29-23E6DEA6B3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7370364" y="-23539"/>
            <a:ext cx="2562565" cy="6885155"/>
            <a:chOff x="7370364" y="-23539"/>
            <a:chExt cx="2562565" cy="6885155"/>
          </a:xfrm>
        </p:grpSpPr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15D92406-0755-3DA8-50D1-983B5575C2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7829202" y="5156615"/>
              <a:ext cx="878334" cy="1705001"/>
            </a:xfrm>
            <a:prstGeom prst="rect">
              <a:avLst/>
            </a:prstGeom>
          </p:spPr>
        </p:pic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4FE7563B-AB2A-974F-1EF6-C4AD9098EB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370364" y="-23539"/>
              <a:ext cx="2562565" cy="6884359"/>
            </a:xfrm>
            <a:custGeom>
              <a:avLst/>
              <a:gdLst>
                <a:gd name="connsiteX0" fmla="*/ 2535833 w 2562565"/>
                <a:gd name="connsiteY0" fmla="*/ 0 h 6884359"/>
                <a:gd name="connsiteX1" fmla="*/ 2106829 w 2562565"/>
                <a:gd name="connsiteY1" fmla="*/ 1564627 h 6884359"/>
                <a:gd name="connsiteX2" fmla="*/ 1764389 w 2562565"/>
                <a:gd name="connsiteY2" fmla="*/ 2840498 h 6884359"/>
                <a:gd name="connsiteX3" fmla="*/ 1579803 w 2562565"/>
                <a:gd name="connsiteY3" fmla="*/ 2925726 h 6884359"/>
                <a:gd name="connsiteX4" fmla="*/ 1467779 w 2562565"/>
                <a:gd name="connsiteY4" fmla="*/ 2731101 h 6884359"/>
                <a:gd name="connsiteX5" fmla="*/ 1727472 w 2562565"/>
                <a:gd name="connsiteY5" fmla="*/ 1773244 h 6884359"/>
                <a:gd name="connsiteX6" fmla="*/ 1709650 w 2562565"/>
                <a:gd name="connsiteY6" fmla="*/ 1633318 h 6884359"/>
                <a:gd name="connsiteX7" fmla="*/ 1597625 w 2562565"/>
                <a:gd name="connsiteY7" fmla="*/ 1546818 h 6884359"/>
                <a:gd name="connsiteX8" fmla="*/ 1372303 w 2562565"/>
                <a:gd name="connsiteY8" fmla="*/ 1676568 h 6884359"/>
                <a:gd name="connsiteX9" fmla="*/ 977670 w 2562565"/>
                <a:gd name="connsiteY9" fmla="*/ 3131798 h 6884359"/>
                <a:gd name="connsiteX10" fmla="*/ 5092 w 2562565"/>
                <a:gd name="connsiteY10" fmla="*/ 6867823 h 6884359"/>
                <a:gd name="connsiteX11" fmla="*/ 0 w 2562565"/>
                <a:gd name="connsiteY11" fmla="*/ 6884360 h 6884359"/>
                <a:gd name="connsiteX12" fmla="*/ 26733 w 2562565"/>
                <a:gd name="connsiteY12" fmla="*/ 6884360 h 6884359"/>
                <a:gd name="connsiteX13" fmla="*/ 1003131 w 2562565"/>
                <a:gd name="connsiteY13" fmla="*/ 3139431 h 6884359"/>
                <a:gd name="connsiteX14" fmla="*/ 1397763 w 2562565"/>
                <a:gd name="connsiteY14" fmla="*/ 1684200 h 6884359"/>
                <a:gd name="connsiteX15" fmla="*/ 1592533 w 2562565"/>
                <a:gd name="connsiteY15" fmla="*/ 1572259 h 6884359"/>
                <a:gd name="connsiteX16" fmla="*/ 1688009 w 2562565"/>
                <a:gd name="connsiteY16" fmla="*/ 1646039 h 6884359"/>
                <a:gd name="connsiteX17" fmla="*/ 1703285 w 2562565"/>
                <a:gd name="connsiteY17" fmla="*/ 1766884 h 6884359"/>
                <a:gd name="connsiteX18" fmla="*/ 1443591 w 2562565"/>
                <a:gd name="connsiteY18" fmla="*/ 2724741 h 6884359"/>
                <a:gd name="connsiteX19" fmla="*/ 1573438 w 2562565"/>
                <a:gd name="connsiteY19" fmla="*/ 2949894 h 6884359"/>
                <a:gd name="connsiteX20" fmla="*/ 1788577 w 2562565"/>
                <a:gd name="connsiteY20" fmla="*/ 2849402 h 6884359"/>
                <a:gd name="connsiteX21" fmla="*/ 1788577 w 2562565"/>
                <a:gd name="connsiteY21" fmla="*/ 2848130 h 6884359"/>
                <a:gd name="connsiteX22" fmla="*/ 2131016 w 2562565"/>
                <a:gd name="connsiteY22" fmla="*/ 1570987 h 6884359"/>
                <a:gd name="connsiteX23" fmla="*/ 2562566 w 2562565"/>
                <a:gd name="connsiteY23" fmla="*/ 1272 h 6884359"/>
                <a:gd name="connsiteX24" fmla="*/ 2535833 w 2562565"/>
                <a:gd name="connsiteY24" fmla="*/ 0 h 6884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562565" h="6884359">
                  <a:moveTo>
                    <a:pt x="2535833" y="0"/>
                  </a:moveTo>
                  <a:lnTo>
                    <a:pt x="2106829" y="1564627"/>
                  </a:lnTo>
                  <a:lnTo>
                    <a:pt x="1764389" y="2840498"/>
                  </a:lnTo>
                  <a:cubicBezTo>
                    <a:pt x="1731291" y="2910461"/>
                    <a:pt x="1653638" y="2946078"/>
                    <a:pt x="1579803" y="2925726"/>
                  </a:cubicBezTo>
                  <a:cubicBezTo>
                    <a:pt x="1495785" y="2902829"/>
                    <a:pt x="1444864" y="2815057"/>
                    <a:pt x="1467779" y="2731101"/>
                  </a:cubicBezTo>
                  <a:lnTo>
                    <a:pt x="1727472" y="1773244"/>
                  </a:lnTo>
                  <a:cubicBezTo>
                    <a:pt x="1740202" y="1726178"/>
                    <a:pt x="1733837" y="1676568"/>
                    <a:pt x="1709650" y="1633318"/>
                  </a:cubicBezTo>
                  <a:cubicBezTo>
                    <a:pt x="1685463" y="1590068"/>
                    <a:pt x="1646000" y="1559539"/>
                    <a:pt x="1597625" y="1546818"/>
                  </a:cubicBezTo>
                  <a:cubicBezTo>
                    <a:pt x="1499604" y="1520105"/>
                    <a:pt x="1397763" y="1578620"/>
                    <a:pt x="1372303" y="1676568"/>
                  </a:cubicBezTo>
                  <a:lnTo>
                    <a:pt x="977670" y="3131798"/>
                  </a:lnTo>
                  <a:lnTo>
                    <a:pt x="5092" y="6867823"/>
                  </a:lnTo>
                  <a:cubicBezTo>
                    <a:pt x="5092" y="6867823"/>
                    <a:pt x="1273" y="6880544"/>
                    <a:pt x="0" y="6884360"/>
                  </a:cubicBezTo>
                  <a:lnTo>
                    <a:pt x="26733" y="6884360"/>
                  </a:lnTo>
                  <a:lnTo>
                    <a:pt x="1003131" y="3139431"/>
                  </a:lnTo>
                  <a:lnTo>
                    <a:pt x="1397763" y="1684200"/>
                  </a:lnTo>
                  <a:cubicBezTo>
                    <a:pt x="1420677" y="1600245"/>
                    <a:pt x="1508515" y="1549363"/>
                    <a:pt x="1592533" y="1572259"/>
                  </a:cubicBezTo>
                  <a:cubicBezTo>
                    <a:pt x="1633270" y="1583708"/>
                    <a:pt x="1667641" y="1609149"/>
                    <a:pt x="1688009" y="1646039"/>
                  </a:cubicBezTo>
                  <a:cubicBezTo>
                    <a:pt x="1709650" y="1682928"/>
                    <a:pt x="1714742" y="1724906"/>
                    <a:pt x="1703285" y="1766884"/>
                  </a:cubicBezTo>
                  <a:lnTo>
                    <a:pt x="1443591" y="2724741"/>
                  </a:lnTo>
                  <a:cubicBezTo>
                    <a:pt x="1416858" y="2822689"/>
                    <a:pt x="1475417" y="2924453"/>
                    <a:pt x="1573438" y="2949894"/>
                  </a:cubicBezTo>
                  <a:cubicBezTo>
                    <a:pt x="1660003" y="2972792"/>
                    <a:pt x="1750386" y="2930814"/>
                    <a:pt x="1788577" y="2849402"/>
                  </a:cubicBezTo>
                  <a:lnTo>
                    <a:pt x="1788577" y="2848130"/>
                  </a:lnTo>
                  <a:lnTo>
                    <a:pt x="2131016" y="1570987"/>
                  </a:lnTo>
                  <a:lnTo>
                    <a:pt x="2562566" y="1272"/>
                  </a:lnTo>
                  <a:cubicBezTo>
                    <a:pt x="2553655" y="0"/>
                    <a:pt x="2544744" y="0"/>
                    <a:pt x="2535833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" name="AutoShape 3" descr="JIRA Logo PNG Vector (SVG) Free Download">
            <a:extLst>
              <a:ext uri="{FF2B5EF4-FFF2-40B4-BE49-F238E27FC236}">
                <a16:creationId xmlns:a16="http://schemas.microsoft.com/office/drawing/2014/main" id="{442F493C-81A8-4387-54FE-556CF554864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599" y="3276599"/>
            <a:ext cx="3989329" cy="3989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910E7D-B721-736C-3C9A-94D62CDC3B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199" y="1403555"/>
            <a:ext cx="11077575" cy="521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4381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B9336F-2DB8-E6E1-BB2D-464DD138FE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356BB7F-8C7E-87F9-93FA-7B360604363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/>
              <a:t>Project Tracking - Jira</a:t>
            </a:r>
            <a:endParaRPr lang="en-AU">
              <a:effectLst/>
            </a:endParaRP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FE60789F-7AE0-6CF6-C7C7-666A4FBB4B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31</a:t>
            </a:fld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19C5C93-CBEE-D1B0-DE7A-1F24093233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7370364" y="-23539"/>
            <a:ext cx="2562565" cy="6885155"/>
            <a:chOff x="7370364" y="-23539"/>
            <a:chExt cx="2562565" cy="6885155"/>
          </a:xfrm>
        </p:grpSpPr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5A3DEA2E-96D0-15E0-2143-2D4C84DDF3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7829202" y="5156615"/>
              <a:ext cx="878334" cy="1705001"/>
            </a:xfrm>
            <a:prstGeom prst="rect">
              <a:avLst/>
            </a:prstGeom>
          </p:spPr>
        </p:pic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29F0A56-5622-056A-2970-0506D09165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370364" y="-23539"/>
              <a:ext cx="2562565" cy="6884359"/>
            </a:xfrm>
            <a:custGeom>
              <a:avLst/>
              <a:gdLst>
                <a:gd name="connsiteX0" fmla="*/ 2535833 w 2562565"/>
                <a:gd name="connsiteY0" fmla="*/ 0 h 6884359"/>
                <a:gd name="connsiteX1" fmla="*/ 2106829 w 2562565"/>
                <a:gd name="connsiteY1" fmla="*/ 1564627 h 6884359"/>
                <a:gd name="connsiteX2" fmla="*/ 1764389 w 2562565"/>
                <a:gd name="connsiteY2" fmla="*/ 2840498 h 6884359"/>
                <a:gd name="connsiteX3" fmla="*/ 1579803 w 2562565"/>
                <a:gd name="connsiteY3" fmla="*/ 2925726 h 6884359"/>
                <a:gd name="connsiteX4" fmla="*/ 1467779 w 2562565"/>
                <a:gd name="connsiteY4" fmla="*/ 2731101 h 6884359"/>
                <a:gd name="connsiteX5" fmla="*/ 1727472 w 2562565"/>
                <a:gd name="connsiteY5" fmla="*/ 1773244 h 6884359"/>
                <a:gd name="connsiteX6" fmla="*/ 1709650 w 2562565"/>
                <a:gd name="connsiteY6" fmla="*/ 1633318 h 6884359"/>
                <a:gd name="connsiteX7" fmla="*/ 1597625 w 2562565"/>
                <a:gd name="connsiteY7" fmla="*/ 1546818 h 6884359"/>
                <a:gd name="connsiteX8" fmla="*/ 1372303 w 2562565"/>
                <a:gd name="connsiteY8" fmla="*/ 1676568 h 6884359"/>
                <a:gd name="connsiteX9" fmla="*/ 977670 w 2562565"/>
                <a:gd name="connsiteY9" fmla="*/ 3131798 h 6884359"/>
                <a:gd name="connsiteX10" fmla="*/ 5092 w 2562565"/>
                <a:gd name="connsiteY10" fmla="*/ 6867823 h 6884359"/>
                <a:gd name="connsiteX11" fmla="*/ 0 w 2562565"/>
                <a:gd name="connsiteY11" fmla="*/ 6884360 h 6884359"/>
                <a:gd name="connsiteX12" fmla="*/ 26733 w 2562565"/>
                <a:gd name="connsiteY12" fmla="*/ 6884360 h 6884359"/>
                <a:gd name="connsiteX13" fmla="*/ 1003131 w 2562565"/>
                <a:gd name="connsiteY13" fmla="*/ 3139431 h 6884359"/>
                <a:gd name="connsiteX14" fmla="*/ 1397763 w 2562565"/>
                <a:gd name="connsiteY14" fmla="*/ 1684200 h 6884359"/>
                <a:gd name="connsiteX15" fmla="*/ 1592533 w 2562565"/>
                <a:gd name="connsiteY15" fmla="*/ 1572259 h 6884359"/>
                <a:gd name="connsiteX16" fmla="*/ 1688009 w 2562565"/>
                <a:gd name="connsiteY16" fmla="*/ 1646039 h 6884359"/>
                <a:gd name="connsiteX17" fmla="*/ 1703285 w 2562565"/>
                <a:gd name="connsiteY17" fmla="*/ 1766884 h 6884359"/>
                <a:gd name="connsiteX18" fmla="*/ 1443591 w 2562565"/>
                <a:gd name="connsiteY18" fmla="*/ 2724741 h 6884359"/>
                <a:gd name="connsiteX19" fmla="*/ 1573438 w 2562565"/>
                <a:gd name="connsiteY19" fmla="*/ 2949894 h 6884359"/>
                <a:gd name="connsiteX20" fmla="*/ 1788577 w 2562565"/>
                <a:gd name="connsiteY20" fmla="*/ 2849402 h 6884359"/>
                <a:gd name="connsiteX21" fmla="*/ 1788577 w 2562565"/>
                <a:gd name="connsiteY21" fmla="*/ 2848130 h 6884359"/>
                <a:gd name="connsiteX22" fmla="*/ 2131016 w 2562565"/>
                <a:gd name="connsiteY22" fmla="*/ 1570987 h 6884359"/>
                <a:gd name="connsiteX23" fmla="*/ 2562566 w 2562565"/>
                <a:gd name="connsiteY23" fmla="*/ 1272 h 6884359"/>
                <a:gd name="connsiteX24" fmla="*/ 2535833 w 2562565"/>
                <a:gd name="connsiteY24" fmla="*/ 0 h 6884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562565" h="6884359">
                  <a:moveTo>
                    <a:pt x="2535833" y="0"/>
                  </a:moveTo>
                  <a:lnTo>
                    <a:pt x="2106829" y="1564627"/>
                  </a:lnTo>
                  <a:lnTo>
                    <a:pt x="1764389" y="2840498"/>
                  </a:lnTo>
                  <a:cubicBezTo>
                    <a:pt x="1731291" y="2910461"/>
                    <a:pt x="1653638" y="2946078"/>
                    <a:pt x="1579803" y="2925726"/>
                  </a:cubicBezTo>
                  <a:cubicBezTo>
                    <a:pt x="1495785" y="2902829"/>
                    <a:pt x="1444864" y="2815057"/>
                    <a:pt x="1467779" y="2731101"/>
                  </a:cubicBezTo>
                  <a:lnTo>
                    <a:pt x="1727472" y="1773244"/>
                  </a:lnTo>
                  <a:cubicBezTo>
                    <a:pt x="1740202" y="1726178"/>
                    <a:pt x="1733837" y="1676568"/>
                    <a:pt x="1709650" y="1633318"/>
                  </a:cubicBezTo>
                  <a:cubicBezTo>
                    <a:pt x="1685463" y="1590068"/>
                    <a:pt x="1646000" y="1559539"/>
                    <a:pt x="1597625" y="1546818"/>
                  </a:cubicBezTo>
                  <a:cubicBezTo>
                    <a:pt x="1499604" y="1520105"/>
                    <a:pt x="1397763" y="1578620"/>
                    <a:pt x="1372303" y="1676568"/>
                  </a:cubicBezTo>
                  <a:lnTo>
                    <a:pt x="977670" y="3131798"/>
                  </a:lnTo>
                  <a:lnTo>
                    <a:pt x="5092" y="6867823"/>
                  </a:lnTo>
                  <a:cubicBezTo>
                    <a:pt x="5092" y="6867823"/>
                    <a:pt x="1273" y="6880544"/>
                    <a:pt x="0" y="6884360"/>
                  </a:cubicBezTo>
                  <a:lnTo>
                    <a:pt x="26733" y="6884360"/>
                  </a:lnTo>
                  <a:lnTo>
                    <a:pt x="1003131" y="3139431"/>
                  </a:lnTo>
                  <a:lnTo>
                    <a:pt x="1397763" y="1684200"/>
                  </a:lnTo>
                  <a:cubicBezTo>
                    <a:pt x="1420677" y="1600245"/>
                    <a:pt x="1508515" y="1549363"/>
                    <a:pt x="1592533" y="1572259"/>
                  </a:cubicBezTo>
                  <a:cubicBezTo>
                    <a:pt x="1633270" y="1583708"/>
                    <a:pt x="1667641" y="1609149"/>
                    <a:pt x="1688009" y="1646039"/>
                  </a:cubicBezTo>
                  <a:cubicBezTo>
                    <a:pt x="1709650" y="1682928"/>
                    <a:pt x="1714742" y="1724906"/>
                    <a:pt x="1703285" y="1766884"/>
                  </a:cubicBezTo>
                  <a:lnTo>
                    <a:pt x="1443591" y="2724741"/>
                  </a:lnTo>
                  <a:cubicBezTo>
                    <a:pt x="1416858" y="2822689"/>
                    <a:pt x="1475417" y="2924453"/>
                    <a:pt x="1573438" y="2949894"/>
                  </a:cubicBezTo>
                  <a:cubicBezTo>
                    <a:pt x="1660003" y="2972792"/>
                    <a:pt x="1750386" y="2930814"/>
                    <a:pt x="1788577" y="2849402"/>
                  </a:cubicBezTo>
                  <a:lnTo>
                    <a:pt x="1788577" y="2848130"/>
                  </a:lnTo>
                  <a:lnTo>
                    <a:pt x="2131016" y="1570987"/>
                  </a:lnTo>
                  <a:lnTo>
                    <a:pt x="2562566" y="1272"/>
                  </a:lnTo>
                  <a:cubicBezTo>
                    <a:pt x="2553655" y="0"/>
                    <a:pt x="2544744" y="0"/>
                    <a:pt x="2535833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" name="AutoShape 3" descr="JIRA Logo PNG Vector (SVG) Free Download">
            <a:extLst>
              <a:ext uri="{FF2B5EF4-FFF2-40B4-BE49-F238E27FC236}">
                <a16:creationId xmlns:a16="http://schemas.microsoft.com/office/drawing/2014/main" id="{5B6E7CA5-2E1F-3C0C-64BB-D5AEE12F028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599" y="3276599"/>
            <a:ext cx="3989329" cy="3989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F03D0D-2808-46E1-5E3E-32C243FA7D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542" y="1384935"/>
            <a:ext cx="10963275" cy="515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5483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C56809-13A6-2741-AF97-0FF6F25AF2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5AF760C-7553-0B79-5123-43928A2F1A7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/>
              <a:t>Version Control - GitHub</a:t>
            </a:r>
            <a:endParaRPr lang="en-AU">
              <a:effectLst/>
            </a:endParaRP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6E586954-A2E9-C005-F8FF-776DDE02A6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32</a:t>
            </a:fld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24F7BB9-3543-26FB-A1B8-ED7FAF7CA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7370364" y="-23539"/>
            <a:ext cx="2562565" cy="6885155"/>
            <a:chOff x="7370364" y="-23539"/>
            <a:chExt cx="2562565" cy="6885155"/>
          </a:xfrm>
        </p:grpSpPr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A26EBA93-E92D-5944-C2E2-4CE06DECEF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7829202" y="5156615"/>
              <a:ext cx="878334" cy="1705001"/>
            </a:xfrm>
            <a:prstGeom prst="rect">
              <a:avLst/>
            </a:prstGeom>
          </p:spPr>
        </p:pic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F8B76425-CC4A-5E98-1482-CCE51326BA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370364" y="-23539"/>
              <a:ext cx="2562565" cy="6884359"/>
            </a:xfrm>
            <a:custGeom>
              <a:avLst/>
              <a:gdLst>
                <a:gd name="connsiteX0" fmla="*/ 2535833 w 2562565"/>
                <a:gd name="connsiteY0" fmla="*/ 0 h 6884359"/>
                <a:gd name="connsiteX1" fmla="*/ 2106829 w 2562565"/>
                <a:gd name="connsiteY1" fmla="*/ 1564627 h 6884359"/>
                <a:gd name="connsiteX2" fmla="*/ 1764389 w 2562565"/>
                <a:gd name="connsiteY2" fmla="*/ 2840498 h 6884359"/>
                <a:gd name="connsiteX3" fmla="*/ 1579803 w 2562565"/>
                <a:gd name="connsiteY3" fmla="*/ 2925726 h 6884359"/>
                <a:gd name="connsiteX4" fmla="*/ 1467779 w 2562565"/>
                <a:gd name="connsiteY4" fmla="*/ 2731101 h 6884359"/>
                <a:gd name="connsiteX5" fmla="*/ 1727472 w 2562565"/>
                <a:gd name="connsiteY5" fmla="*/ 1773244 h 6884359"/>
                <a:gd name="connsiteX6" fmla="*/ 1709650 w 2562565"/>
                <a:gd name="connsiteY6" fmla="*/ 1633318 h 6884359"/>
                <a:gd name="connsiteX7" fmla="*/ 1597625 w 2562565"/>
                <a:gd name="connsiteY7" fmla="*/ 1546818 h 6884359"/>
                <a:gd name="connsiteX8" fmla="*/ 1372303 w 2562565"/>
                <a:gd name="connsiteY8" fmla="*/ 1676568 h 6884359"/>
                <a:gd name="connsiteX9" fmla="*/ 977670 w 2562565"/>
                <a:gd name="connsiteY9" fmla="*/ 3131798 h 6884359"/>
                <a:gd name="connsiteX10" fmla="*/ 5092 w 2562565"/>
                <a:gd name="connsiteY10" fmla="*/ 6867823 h 6884359"/>
                <a:gd name="connsiteX11" fmla="*/ 0 w 2562565"/>
                <a:gd name="connsiteY11" fmla="*/ 6884360 h 6884359"/>
                <a:gd name="connsiteX12" fmla="*/ 26733 w 2562565"/>
                <a:gd name="connsiteY12" fmla="*/ 6884360 h 6884359"/>
                <a:gd name="connsiteX13" fmla="*/ 1003131 w 2562565"/>
                <a:gd name="connsiteY13" fmla="*/ 3139431 h 6884359"/>
                <a:gd name="connsiteX14" fmla="*/ 1397763 w 2562565"/>
                <a:gd name="connsiteY14" fmla="*/ 1684200 h 6884359"/>
                <a:gd name="connsiteX15" fmla="*/ 1592533 w 2562565"/>
                <a:gd name="connsiteY15" fmla="*/ 1572259 h 6884359"/>
                <a:gd name="connsiteX16" fmla="*/ 1688009 w 2562565"/>
                <a:gd name="connsiteY16" fmla="*/ 1646039 h 6884359"/>
                <a:gd name="connsiteX17" fmla="*/ 1703285 w 2562565"/>
                <a:gd name="connsiteY17" fmla="*/ 1766884 h 6884359"/>
                <a:gd name="connsiteX18" fmla="*/ 1443591 w 2562565"/>
                <a:gd name="connsiteY18" fmla="*/ 2724741 h 6884359"/>
                <a:gd name="connsiteX19" fmla="*/ 1573438 w 2562565"/>
                <a:gd name="connsiteY19" fmla="*/ 2949894 h 6884359"/>
                <a:gd name="connsiteX20" fmla="*/ 1788577 w 2562565"/>
                <a:gd name="connsiteY20" fmla="*/ 2849402 h 6884359"/>
                <a:gd name="connsiteX21" fmla="*/ 1788577 w 2562565"/>
                <a:gd name="connsiteY21" fmla="*/ 2848130 h 6884359"/>
                <a:gd name="connsiteX22" fmla="*/ 2131016 w 2562565"/>
                <a:gd name="connsiteY22" fmla="*/ 1570987 h 6884359"/>
                <a:gd name="connsiteX23" fmla="*/ 2562566 w 2562565"/>
                <a:gd name="connsiteY23" fmla="*/ 1272 h 6884359"/>
                <a:gd name="connsiteX24" fmla="*/ 2535833 w 2562565"/>
                <a:gd name="connsiteY24" fmla="*/ 0 h 6884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562565" h="6884359">
                  <a:moveTo>
                    <a:pt x="2535833" y="0"/>
                  </a:moveTo>
                  <a:lnTo>
                    <a:pt x="2106829" y="1564627"/>
                  </a:lnTo>
                  <a:lnTo>
                    <a:pt x="1764389" y="2840498"/>
                  </a:lnTo>
                  <a:cubicBezTo>
                    <a:pt x="1731291" y="2910461"/>
                    <a:pt x="1653638" y="2946078"/>
                    <a:pt x="1579803" y="2925726"/>
                  </a:cubicBezTo>
                  <a:cubicBezTo>
                    <a:pt x="1495785" y="2902829"/>
                    <a:pt x="1444864" y="2815057"/>
                    <a:pt x="1467779" y="2731101"/>
                  </a:cubicBezTo>
                  <a:lnTo>
                    <a:pt x="1727472" y="1773244"/>
                  </a:lnTo>
                  <a:cubicBezTo>
                    <a:pt x="1740202" y="1726178"/>
                    <a:pt x="1733837" y="1676568"/>
                    <a:pt x="1709650" y="1633318"/>
                  </a:cubicBezTo>
                  <a:cubicBezTo>
                    <a:pt x="1685463" y="1590068"/>
                    <a:pt x="1646000" y="1559539"/>
                    <a:pt x="1597625" y="1546818"/>
                  </a:cubicBezTo>
                  <a:cubicBezTo>
                    <a:pt x="1499604" y="1520105"/>
                    <a:pt x="1397763" y="1578620"/>
                    <a:pt x="1372303" y="1676568"/>
                  </a:cubicBezTo>
                  <a:lnTo>
                    <a:pt x="977670" y="3131798"/>
                  </a:lnTo>
                  <a:lnTo>
                    <a:pt x="5092" y="6867823"/>
                  </a:lnTo>
                  <a:cubicBezTo>
                    <a:pt x="5092" y="6867823"/>
                    <a:pt x="1273" y="6880544"/>
                    <a:pt x="0" y="6884360"/>
                  </a:cubicBezTo>
                  <a:lnTo>
                    <a:pt x="26733" y="6884360"/>
                  </a:lnTo>
                  <a:lnTo>
                    <a:pt x="1003131" y="3139431"/>
                  </a:lnTo>
                  <a:lnTo>
                    <a:pt x="1397763" y="1684200"/>
                  </a:lnTo>
                  <a:cubicBezTo>
                    <a:pt x="1420677" y="1600245"/>
                    <a:pt x="1508515" y="1549363"/>
                    <a:pt x="1592533" y="1572259"/>
                  </a:cubicBezTo>
                  <a:cubicBezTo>
                    <a:pt x="1633270" y="1583708"/>
                    <a:pt x="1667641" y="1609149"/>
                    <a:pt x="1688009" y="1646039"/>
                  </a:cubicBezTo>
                  <a:cubicBezTo>
                    <a:pt x="1709650" y="1682928"/>
                    <a:pt x="1714742" y="1724906"/>
                    <a:pt x="1703285" y="1766884"/>
                  </a:cubicBezTo>
                  <a:lnTo>
                    <a:pt x="1443591" y="2724741"/>
                  </a:lnTo>
                  <a:cubicBezTo>
                    <a:pt x="1416858" y="2822689"/>
                    <a:pt x="1475417" y="2924453"/>
                    <a:pt x="1573438" y="2949894"/>
                  </a:cubicBezTo>
                  <a:cubicBezTo>
                    <a:pt x="1660003" y="2972792"/>
                    <a:pt x="1750386" y="2930814"/>
                    <a:pt x="1788577" y="2849402"/>
                  </a:cubicBezTo>
                  <a:lnTo>
                    <a:pt x="1788577" y="2848130"/>
                  </a:lnTo>
                  <a:lnTo>
                    <a:pt x="2131016" y="1570987"/>
                  </a:lnTo>
                  <a:lnTo>
                    <a:pt x="2562566" y="1272"/>
                  </a:lnTo>
                  <a:cubicBezTo>
                    <a:pt x="2553655" y="0"/>
                    <a:pt x="2544744" y="0"/>
                    <a:pt x="2535833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" name="AutoShape 3" descr="JIRA Logo PNG Vector (SVG) Free Download">
            <a:extLst>
              <a:ext uri="{FF2B5EF4-FFF2-40B4-BE49-F238E27FC236}">
                <a16:creationId xmlns:a16="http://schemas.microsoft.com/office/drawing/2014/main" id="{657A0822-90FE-E8EB-4A86-3A7AF72D1D7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599" y="3276599"/>
            <a:ext cx="3989329" cy="3989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7EA7F22-A2EF-788F-3304-5E7636E802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0408" y="2221816"/>
            <a:ext cx="5420482" cy="304902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17CD49E-50F2-41E7-D6E6-991A5D392C09}"/>
              </a:ext>
            </a:extLst>
          </p:cNvPr>
          <p:cNvSpPr/>
          <p:nvPr/>
        </p:nvSpPr>
        <p:spPr>
          <a:xfrm>
            <a:off x="530942" y="1902542"/>
            <a:ext cx="6577781" cy="2595716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/>
              <a:t>Repository : </a:t>
            </a:r>
            <a:r>
              <a:rPr lang="en-AU" err="1">
                <a:hlinkClick r:id="rId5"/>
              </a:rPr>
              <a:t>LearnLoop</a:t>
            </a:r>
            <a:endParaRPr lang="en-AU"/>
          </a:p>
          <a:p>
            <a:endParaRPr lang="en-AU"/>
          </a:p>
          <a:p>
            <a:r>
              <a:rPr lang="en-AU" b="1"/>
              <a:t>Regular commits for: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/>
              <a:t>Code updates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/>
              <a:t>Database schema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/>
              <a:t>UI </a:t>
            </a:r>
            <a:r>
              <a:rPr lang="en-AU" err="1"/>
              <a:t>mockups</a:t>
            </a:r>
            <a:endParaRPr lang="en-AU"/>
          </a:p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678788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D1724D-211D-997A-32E4-66AC78264D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666C527-61DA-B2E3-94AF-E047A41BA6F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/>
              <a:t>Version Control - GitHub</a:t>
            </a:r>
            <a:endParaRPr lang="en-AU">
              <a:effectLst/>
            </a:endParaRP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72C7ABDC-E0DE-D06C-77A0-82D25CC9C6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33</a:t>
            </a:fld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ADF25D8-1349-7E72-D2A7-C17BEB8DE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7370364" y="-23539"/>
            <a:ext cx="2562565" cy="6885155"/>
            <a:chOff x="7370364" y="-23539"/>
            <a:chExt cx="2562565" cy="6885155"/>
          </a:xfrm>
        </p:grpSpPr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30727528-A081-3ED3-4B6F-7DE5BFE69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7829202" y="5156615"/>
              <a:ext cx="878334" cy="1705001"/>
            </a:xfrm>
            <a:prstGeom prst="rect">
              <a:avLst/>
            </a:prstGeom>
          </p:spPr>
        </p:pic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8D702EE6-C7D4-7E63-310A-F132D47DFF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370364" y="-23539"/>
              <a:ext cx="2562565" cy="6884359"/>
            </a:xfrm>
            <a:custGeom>
              <a:avLst/>
              <a:gdLst>
                <a:gd name="connsiteX0" fmla="*/ 2535833 w 2562565"/>
                <a:gd name="connsiteY0" fmla="*/ 0 h 6884359"/>
                <a:gd name="connsiteX1" fmla="*/ 2106829 w 2562565"/>
                <a:gd name="connsiteY1" fmla="*/ 1564627 h 6884359"/>
                <a:gd name="connsiteX2" fmla="*/ 1764389 w 2562565"/>
                <a:gd name="connsiteY2" fmla="*/ 2840498 h 6884359"/>
                <a:gd name="connsiteX3" fmla="*/ 1579803 w 2562565"/>
                <a:gd name="connsiteY3" fmla="*/ 2925726 h 6884359"/>
                <a:gd name="connsiteX4" fmla="*/ 1467779 w 2562565"/>
                <a:gd name="connsiteY4" fmla="*/ 2731101 h 6884359"/>
                <a:gd name="connsiteX5" fmla="*/ 1727472 w 2562565"/>
                <a:gd name="connsiteY5" fmla="*/ 1773244 h 6884359"/>
                <a:gd name="connsiteX6" fmla="*/ 1709650 w 2562565"/>
                <a:gd name="connsiteY6" fmla="*/ 1633318 h 6884359"/>
                <a:gd name="connsiteX7" fmla="*/ 1597625 w 2562565"/>
                <a:gd name="connsiteY7" fmla="*/ 1546818 h 6884359"/>
                <a:gd name="connsiteX8" fmla="*/ 1372303 w 2562565"/>
                <a:gd name="connsiteY8" fmla="*/ 1676568 h 6884359"/>
                <a:gd name="connsiteX9" fmla="*/ 977670 w 2562565"/>
                <a:gd name="connsiteY9" fmla="*/ 3131798 h 6884359"/>
                <a:gd name="connsiteX10" fmla="*/ 5092 w 2562565"/>
                <a:gd name="connsiteY10" fmla="*/ 6867823 h 6884359"/>
                <a:gd name="connsiteX11" fmla="*/ 0 w 2562565"/>
                <a:gd name="connsiteY11" fmla="*/ 6884360 h 6884359"/>
                <a:gd name="connsiteX12" fmla="*/ 26733 w 2562565"/>
                <a:gd name="connsiteY12" fmla="*/ 6884360 h 6884359"/>
                <a:gd name="connsiteX13" fmla="*/ 1003131 w 2562565"/>
                <a:gd name="connsiteY13" fmla="*/ 3139431 h 6884359"/>
                <a:gd name="connsiteX14" fmla="*/ 1397763 w 2562565"/>
                <a:gd name="connsiteY14" fmla="*/ 1684200 h 6884359"/>
                <a:gd name="connsiteX15" fmla="*/ 1592533 w 2562565"/>
                <a:gd name="connsiteY15" fmla="*/ 1572259 h 6884359"/>
                <a:gd name="connsiteX16" fmla="*/ 1688009 w 2562565"/>
                <a:gd name="connsiteY16" fmla="*/ 1646039 h 6884359"/>
                <a:gd name="connsiteX17" fmla="*/ 1703285 w 2562565"/>
                <a:gd name="connsiteY17" fmla="*/ 1766884 h 6884359"/>
                <a:gd name="connsiteX18" fmla="*/ 1443591 w 2562565"/>
                <a:gd name="connsiteY18" fmla="*/ 2724741 h 6884359"/>
                <a:gd name="connsiteX19" fmla="*/ 1573438 w 2562565"/>
                <a:gd name="connsiteY19" fmla="*/ 2949894 h 6884359"/>
                <a:gd name="connsiteX20" fmla="*/ 1788577 w 2562565"/>
                <a:gd name="connsiteY20" fmla="*/ 2849402 h 6884359"/>
                <a:gd name="connsiteX21" fmla="*/ 1788577 w 2562565"/>
                <a:gd name="connsiteY21" fmla="*/ 2848130 h 6884359"/>
                <a:gd name="connsiteX22" fmla="*/ 2131016 w 2562565"/>
                <a:gd name="connsiteY22" fmla="*/ 1570987 h 6884359"/>
                <a:gd name="connsiteX23" fmla="*/ 2562566 w 2562565"/>
                <a:gd name="connsiteY23" fmla="*/ 1272 h 6884359"/>
                <a:gd name="connsiteX24" fmla="*/ 2535833 w 2562565"/>
                <a:gd name="connsiteY24" fmla="*/ 0 h 6884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562565" h="6884359">
                  <a:moveTo>
                    <a:pt x="2535833" y="0"/>
                  </a:moveTo>
                  <a:lnTo>
                    <a:pt x="2106829" y="1564627"/>
                  </a:lnTo>
                  <a:lnTo>
                    <a:pt x="1764389" y="2840498"/>
                  </a:lnTo>
                  <a:cubicBezTo>
                    <a:pt x="1731291" y="2910461"/>
                    <a:pt x="1653638" y="2946078"/>
                    <a:pt x="1579803" y="2925726"/>
                  </a:cubicBezTo>
                  <a:cubicBezTo>
                    <a:pt x="1495785" y="2902829"/>
                    <a:pt x="1444864" y="2815057"/>
                    <a:pt x="1467779" y="2731101"/>
                  </a:cubicBezTo>
                  <a:lnTo>
                    <a:pt x="1727472" y="1773244"/>
                  </a:lnTo>
                  <a:cubicBezTo>
                    <a:pt x="1740202" y="1726178"/>
                    <a:pt x="1733837" y="1676568"/>
                    <a:pt x="1709650" y="1633318"/>
                  </a:cubicBezTo>
                  <a:cubicBezTo>
                    <a:pt x="1685463" y="1590068"/>
                    <a:pt x="1646000" y="1559539"/>
                    <a:pt x="1597625" y="1546818"/>
                  </a:cubicBezTo>
                  <a:cubicBezTo>
                    <a:pt x="1499604" y="1520105"/>
                    <a:pt x="1397763" y="1578620"/>
                    <a:pt x="1372303" y="1676568"/>
                  </a:cubicBezTo>
                  <a:lnTo>
                    <a:pt x="977670" y="3131798"/>
                  </a:lnTo>
                  <a:lnTo>
                    <a:pt x="5092" y="6867823"/>
                  </a:lnTo>
                  <a:cubicBezTo>
                    <a:pt x="5092" y="6867823"/>
                    <a:pt x="1273" y="6880544"/>
                    <a:pt x="0" y="6884360"/>
                  </a:cubicBezTo>
                  <a:lnTo>
                    <a:pt x="26733" y="6884360"/>
                  </a:lnTo>
                  <a:lnTo>
                    <a:pt x="1003131" y="3139431"/>
                  </a:lnTo>
                  <a:lnTo>
                    <a:pt x="1397763" y="1684200"/>
                  </a:lnTo>
                  <a:cubicBezTo>
                    <a:pt x="1420677" y="1600245"/>
                    <a:pt x="1508515" y="1549363"/>
                    <a:pt x="1592533" y="1572259"/>
                  </a:cubicBezTo>
                  <a:cubicBezTo>
                    <a:pt x="1633270" y="1583708"/>
                    <a:pt x="1667641" y="1609149"/>
                    <a:pt x="1688009" y="1646039"/>
                  </a:cubicBezTo>
                  <a:cubicBezTo>
                    <a:pt x="1709650" y="1682928"/>
                    <a:pt x="1714742" y="1724906"/>
                    <a:pt x="1703285" y="1766884"/>
                  </a:cubicBezTo>
                  <a:lnTo>
                    <a:pt x="1443591" y="2724741"/>
                  </a:lnTo>
                  <a:cubicBezTo>
                    <a:pt x="1416858" y="2822689"/>
                    <a:pt x="1475417" y="2924453"/>
                    <a:pt x="1573438" y="2949894"/>
                  </a:cubicBezTo>
                  <a:cubicBezTo>
                    <a:pt x="1660003" y="2972792"/>
                    <a:pt x="1750386" y="2930814"/>
                    <a:pt x="1788577" y="2849402"/>
                  </a:cubicBezTo>
                  <a:lnTo>
                    <a:pt x="1788577" y="2848130"/>
                  </a:lnTo>
                  <a:lnTo>
                    <a:pt x="2131016" y="1570987"/>
                  </a:lnTo>
                  <a:lnTo>
                    <a:pt x="2562566" y="1272"/>
                  </a:lnTo>
                  <a:cubicBezTo>
                    <a:pt x="2553655" y="0"/>
                    <a:pt x="2544744" y="0"/>
                    <a:pt x="2535833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" name="AutoShape 3" descr="JIRA Logo PNG Vector (SVG) Free Download">
            <a:extLst>
              <a:ext uri="{FF2B5EF4-FFF2-40B4-BE49-F238E27FC236}">
                <a16:creationId xmlns:a16="http://schemas.microsoft.com/office/drawing/2014/main" id="{D9551950-951C-BB55-A48E-8F045CC2D00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599" y="3276599"/>
            <a:ext cx="3989329" cy="3989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07F99B-9B50-552D-81F5-593416747E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607" y="1474347"/>
            <a:ext cx="11090786" cy="5063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4393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289400-936C-1F41-D843-5135815178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ACA06EC-33B9-E851-A3F7-B2B8A63EB98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/>
              <a:t>Version Control - GitHub</a:t>
            </a:r>
            <a:endParaRPr lang="en-AU">
              <a:effectLst/>
            </a:endParaRP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59930EEC-DB2A-58C4-2041-4AD2C7CFE9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34</a:t>
            </a:fld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37EDF3D-F404-11F2-BD9E-464810F95A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7370364" y="-23539"/>
            <a:ext cx="2562565" cy="6885155"/>
            <a:chOff x="7370364" y="-23539"/>
            <a:chExt cx="2562565" cy="6885155"/>
          </a:xfrm>
        </p:grpSpPr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D0E914D6-D2F0-CF71-3A63-B9822E2C3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7829202" y="5156615"/>
              <a:ext cx="878334" cy="1705001"/>
            </a:xfrm>
            <a:prstGeom prst="rect">
              <a:avLst/>
            </a:prstGeom>
          </p:spPr>
        </p:pic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ACAD4BFE-A952-B12C-51CB-5EDFEE5D0E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370364" y="-23539"/>
              <a:ext cx="2562565" cy="6884359"/>
            </a:xfrm>
            <a:custGeom>
              <a:avLst/>
              <a:gdLst>
                <a:gd name="connsiteX0" fmla="*/ 2535833 w 2562565"/>
                <a:gd name="connsiteY0" fmla="*/ 0 h 6884359"/>
                <a:gd name="connsiteX1" fmla="*/ 2106829 w 2562565"/>
                <a:gd name="connsiteY1" fmla="*/ 1564627 h 6884359"/>
                <a:gd name="connsiteX2" fmla="*/ 1764389 w 2562565"/>
                <a:gd name="connsiteY2" fmla="*/ 2840498 h 6884359"/>
                <a:gd name="connsiteX3" fmla="*/ 1579803 w 2562565"/>
                <a:gd name="connsiteY3" fmla="*/ 2925726 h 6884359"/>
                <a:gd name="connsiteX4" fmla="*/ 1467779 w 2562565"/>
                <a:gd name="connsiteY4" fmla="*/ 2731101 h 6884359"/>
                <a:gd name="connsiteX5" fmla="*/ 1727472 w 2562565"/>
                <a:gd name="connsiteY5" fmla="*/ 1773244 h 6884359"/>
                <a:gd name="connsiteX6" fmla="*/ 1709650 w 2562565"/>
                <a:gd name="connsiteY6" fmla="*/ 1633318 h 6884359"/>
                <a:gd name="connsiteX7" fmla="*/ 1597625 w 2562565"/>
                <a:gd name="connsiteY7" fmla="*/ 1546818 h 6884359"/>
                <a:gd name="connsiteX8" fmla="*/ 1372303 w 2562565"/>
                <a:gd name="connsiteY8" fmla="*/ 1676568 h 6884359"/>
                <a:gd name="connsiteX9" fmla="*/ 977670 w 2562565"/>
                <a:gd name="connsiteY9" fmla="*/ 3131798 h 6884359"/>
                <a:gd name="connsiteX10" fmla="*/ 5092 w 2562565"/>
                <a:gd name="connsiteY10" fmla="*/ 6867823 h 6884359"/>
                <a:gd name="connsiteX11" fmla="*/ 0 w 2562565"/>
                <a:gd name="connsiteY11" fmla="*/ 6884360 h 6884359"/>
                <a:gd name="connsiteX12" fmla="*/ 26733 w 2562565"/>
                <a:gd name="connsiteY12" fmla="*/ 6884360 h 6884359"/>
                <a:gd name="connsiteX13" fmla="*/ 1003131 w 2562565"/>
                <a:gd name="connsiteY13" fmla="*/ 3139431 h 6884359"/>
                <a:gd name="connsiteX14" fmla="*/ 1397763 w 2562565"/>
                <a:gd name="connsiteY14" fmla="*/ 1684200 h 6884359"/>
                <a:gd name="connsiteX15" fmla="*/ 1592533 w 2562565"/>
                <a:gd name="connsiteY15" fmla="*/ 1572259 h 6884359"/>
                <a:gd name="connsiteX16" fmla="*/ 1688009 w 2562565"/>
                <a:gd name="connsiteY16" fmla="*/ 1646039 h 6884359"/>
                <a:gd name="connsiteX17" fmla="*/ 1703285 w 2562565"/>
                <a:gd name="connsiteY17" fmla="*/ 1766884 h 6884359"/>
                <a:gd name="connsiteX18" fmla="*/ 1443591 w 2562565"/>
                <a:gd name="connsiteY18" fmla="*/ 2724741 h 6884359"/>
                <a:gd name="connsiteX19" fmla="*/ 1573438 w 2562565"/>
                <a:gd name="connsiteY19" fmla="*/ 2949894 h 6884359"/>
                <a:gd name="connsiteX20" fmla="*/ 1788577 w 2562565"/>
                <a:gd name="connsiteY20" fmla="*/ 2849402 h 6884359"/>
                <a:gd name="connsiteX21" fmla="*/ 1788577 w 2562565"/>
                <a:gd name="connsiteY21" fmla="*/ 2848130 h 6884359"/>
                <a:gd name="connsiteX22" fmla="*/ 2131016 w 2562565"/>
                <a:gd name="connsiteY22" fmla="*/ 1570987 h 6884359"/>
                <a:gd name="connsiteX23" fmla="*/ 2562566 w 2562565"/>
                <a:gd name="connsiteY23" fmla="*/ 1272 h 6884359"/>
                <a:gd name="connsiteX24" fmla="*/ 2535833 w 2562565"/>
                <a:gd name="connsiteY24" fmla="*/ 0 h 6884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562565" h="6884359">
                  <a:moveTo>
                    <a:pt x="2535833" y="0"/>
                  </a:moveTo>
                  <a:lnTo>
                    <a:pt x="2106829" y="1564627"/>
                  </a:lnTo>
                  <a:lnTo>
                    <a:pt x="1764389" y="2840498"/>
                  </a:lnTo>
                  <a:cubicBezTo>
                    <a:pt x="1731291" y="2910461"/>
                    <a:pt x="1653638" y="2946078"/>
                    <a:pt x="1579803" y="2925726"/>
                  </a:cubicBezTo>
                  <a:cubicBezTo>
                    <a:pt x="1495785" y="2902829"/>
                    <a:pt x="1444864" y="2815057"/>
                    <a:pt x="1467779" y="2731101"/>
                  </a:cubicBezTo>
                  <a:lnTo>
                    <a:pt x="1727472" y="1773244"/>
                  </a:lnTo>
                  <a:cubicBezTo>
                    <a:pt x="1740202" y="1726178"/>
                    <a:pt x="1733837" y="1676568"/>
                    <a:pt x="1709650" y="1633318"/>
                  </a:cubicBezTo>
                  <a:cubicBezTo>
                    <a:pt x="1685463" y="1590068"/>
                    <a:pt x="1646000" y="1559539"/>
                    <a:pt x="1597625" y="1546818"/>
                  </a:cubicBezTo>
                  <a:cubicBezTo>
                    <a:pt x="1499604" y="1520105"/>
                    <a:pt x="1397763" y="1578620"/>
                    <a:pt x="1372303" y="1676568"/>
                  </a:cubicBezTo>
                  <a:lnTo>
                    <a:pt x="977670" y="3131798"/>
                  </a:lnTo>
                  <a:lnTo>
                    <a:pt x="5092" y="6867823"/>
                  </a:lnTo>
                  <a:cubicBezTo>
                    <a:pt x="5092" y="6867823"/>
                    <a:pt x="1273" y="6880544"/>
                    <a:pt x="0" y="6884360"/>
                  </a:cubicBezTo>
                  <a:lnTo>
                    <a:pt x="26733" y="6884360"/>
                  </a:lnTo>
                  <a:lnTo>
                    <a:pt x="1003131" y="3139431"/>
                  </a:lnTo>
                  <a:lnTo>
                    <a:pt x="1397763" y="1684200"/>
                  </a:lnTo>
                  <a:cubicBezTo>
                    <a:pt x="1420677" y="1600245"/>
                    <a:pt x="1508515" y="1549363"/>
                    <a:pt x="1592533" y="1572259"/>
                  </a:cubicBezTo>
                  <a:cubicBezTo>
                    <a:pt x="1633270" y="1583708"/>
                    <a:pt x="1667641" y="1609149"/>
                    <a:pt x="1688009" y="1646039"/>
                  </a:cubicBezTo>
                  <a:cubicBezTo>
                    <a:pt x="1709650" y="1682928"/>
                    <a:pt x="1714742" y="1724906"/>
                    <a:pt x="1703285" y="1766884"/>
                  </a:cubicBezTo>
                  <a:lnTo>
                    <a:pt x="1443591" y="2724741"/>
                  </a:lnTo>
                  <a:cubicBezTo>
                    <a:pt x="1416858" y="2822689"/>
                    <a:pt x="1475417" y="2924453"/>
                    <a:pt x="1573438" y="2949894"/>
                  </a:cubicBezTo>
                  <a:cubicBezTo>
                    <a:pt x="1660003" y="2972792"/>
                    <a:pt x="1750386" y="2930814"/>
                    <a:pt x="1788577" y="2849402"/>
                  </a:cubicBezTo>
                  <a:lnTo>
                    <a:pt x="1788577" y="2848130"/>
                  </a:lnTo>
                  <a:lnTo>
                    <a:pt x="2131016" y="1570987"/>
                  </a:lnTo>
                  <a:lnTo>
                    <a:pt x="2562566" y="1272"/>
                  </a:lnTo>
                  <a:cubicBezTo>
                    <a:pt x="2553655" y="0"/>
                    <a:pt x="2544744" y="0"/>
                    <a:pt x="2535833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" name="AutoShape 3" descr="JIRA Logo PNG Vector (SVG) Free Download">
            <a:extLst>
              <a:ext uri="{FF2B5EF4-FFF2-40B4-BE49-F238E27FC236}">
                <a16:creationId xmlns:a16="http://schemas.microsoft.com/office/drawing/2014/main" id="{18C0BE74-0614-A3D1-BF0F-B8368ADB7A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599" y="3276599"/>
            <a:ext cx="3989329" cy="3989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BA450CD-616D-1B5E-5DBB-4A3AEBA6D6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942" y="1337187"/>
            <a:ext cx="11293359" cy="4952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5507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5AC70E-8CB0-421A-140D-5D767EB6BD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75BA2F9-8843-0B21-78A4-C8B9480EE55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/>
              <a:t>Version Control - GitHub</a:t>
            </a:r>
            <a:endParaRPr lang="en-AU">
              <a:effectLst/>
            </a:endParaRP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BDF5CD1E-44F0-3B5A-A8B8-998869B3A4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35</a:t>
            </a:fld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E8B35A0-9C12-11F1-B380-C8C01C1D5B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7370364" y="-23539"/>
            <a:ext cx="2562565" cy="6885155"/>
            <a:chOff x="7370364" y="-23539"/>
            <a:chExt cx="2562565" cy="6885155"/>
          </a:xfrm>
        </p:grpSpPr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4BAB94A8-9676-7B5D-9695-57AE7C141D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7829202" y="5156615"/>
              <a:ext cx="878334" cy="1705001"/>
            </a:xfrm>
            <a:prstGeom prst="rect">
              <a:avLst/>
            </a:prstGeom>
          </p:spPr>
        </p:pic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910156D5-AD9C-C1CF-8934-966D4CA9C8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370364" y="-23539"/>
              <a:ext cx="2562565" cy="6884359"/>
            </a:xfrm>
            <a:custGeom>
              <a:avLst/>
              <a:gdLst>
                <a:gd name="connsiteX0" fmla="*/ 2535833 w 2562565"/>
                <a:gd name="connsiteY0" fmla="*/ 0 h 6884359"/>
                <a:gd name="connsiteX1" fmla="*/ 2106829 w 2562565"/>
                <a:gd name="connsiteY1" fmla="*/ 1564627 h 6884359"/>
                <a:gd name="connsiteX2" fmla="*/ 1764389 w 2562565"/>
                <a:gd name="connsiteY2" fmla="*/ 2840498 h 6884359"/>
                <a:gd name="connsiteX3" fmla="*/ 1579803 w 2562565"/>
                <a:gd name="connsiteY3" fmla="*/ 2925726 h 6884359"/>
                <a:gd name="connsiteX4" fmla="*/ 1467779 w 2562565"/>
                <a:gd name="connsiteY4" fmla="*/ 2731101 h 6884359"/>
                <a:gd name="connsiteX5" fmla="*/ 1727472 w 2562565"/>
                <a:gd name="connsiteY5" fmla="*/ 1773244 h 6884359"/>
                <a:gd name="connsiteX6" fmla="*/ 1709650 w 2562565"/>
                <a:gd name="connsiteY6" fmla="*/ 1633318 h 6884359"/>
                <a:gd name="connsiteX7" fmla="*/ 1597625 w 2562565"/>
                <a:gd name="connsiteY7" fmla="*/ 1546818 h 6884359"/>
                <a:gd name="connsiteX8" fmla="*/ 1372303 w 2562565"/>
                <a:gd name="connsiteY8" fmla="*/ 1676568 h 6884359"/>
                <a:gd name="connsiteX9" fmla="*/ 977670 w 2562565"/>
                <a:gd name="connsiteY9" fmla="*/ 3131798 h 6884359"/>
                <a:gd name="connsiteX10" fmla="*/ 5092 w 2562565"/>
                <a:gd name="connsiteY10" fmla="*/ 6867823 h 6884359"/>
                <a:gd name="connsiteX11" fmla="*/ 0 w 2562565"/>
                <a:gd name="connsiteY11" fmla="*/ 6884360 h 6884359"/>
                <a:gd name="connsiteX12" fmla="*/ 26733 w 2562565"/>
                <a:gd name="connsiteY12" fmla="*/ 6884360 h 6884359"/>
                <a:gd name="connsiteX13" fmla="*/ 1003131 w 2562565"/>
                <a:gd name="connsiteY13" fmla="*/ 3139431 h 6884359"/>
                <a:gd name="connsiteX14" fmla="*/ 1397763 w 2562565"/>
                <a:gd name="connsiteY14" fmla="*/ 1684200 h 6884359"/>
                <a:gd name="connsiteX15" fmla="*/ 1592533 w 2562565"/>
                <a:gd name="connsiteY15" fmla="*/ 1572259 h 6884359"/>
                <a:gd name="connsiteX16" fmla="*/ 1688009 w 2562565"/>
                <a:gd name="connsiteY16" fmla="*/ 1646039 h 6884359"/>
                <a:gd name="connsiteX17" fmla="*/ 1703285 w 2562565"/>
                <a:gd name="connsiteY17" fmla="*/ 1766884 h 6884359"/>
                <a:gd name="connsiteX18" fmla="*/ 1443591 w 2562565"/>
                <a:gd name="connsiteY18" fmla="*/ 2724741 h 6884359"/>
                <a:gd name="connsiteX19" fmla="*/ 1573438 w 2562565"/>
                <a:gd name="connsiteY19" fmla="*/ 2949894 h 6884359"/>
                <a:gd name="connsiteX20" fmla="*/ 1788577 w 2562565"/>
                <a:gd name="connsiteY20" fmla="*/ 2849402 h 6884359"/>
                <a:gd name="connsiteX21" fmla="*/ 1788577 w 2562565"/>
                <a:gd name="connsiteY21" fmla="*/ 2848130 h 6884359"/>
                <a:gd name="connsiteX22" fmla="*/ 2131016 w 2562565"/>
                <a:gd name="connsiteY22" fmla="*/ 1570987 h 6884359"/>
                <a:gd name="connsiteX23" fmla="*/ 2562566 w 2562565"/>
                <a:gd name="connsiteY23" fmla="*/ 1272 h 6884359"/>
                <a:gd name="connsiteX24" fmla="*/ 2535833 w 2562565"/>
                <a:gd name="connsiteY24" fmla="*/ 0 h 6884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562565" h="6884359">
                  <a:moveTo>
                    <a:pt x="2535833" y="0"/>
                  </a:moveTo>
                  <a:lnTo>
                    <a:pt x="2106829" y="1564627"/>
                  </a:lnTo>
                  <a:lnTo>
                    <a:pt x="1764389" y="2840498"/>
                  </a:lnTo>
                  <a:cubicBezTo>
                    <a:pt x="1731291" y="2910461"/>
                    <a:pt x="1653638" y="2946078"/>
                    <a:pt x="1579803" y="2925726"/>
                  </a:cubicBezTo>
                  <a:cubicBezTo>
                    <a:pt x="1495785" y="2902829"/>
                    <a:pt x="1444864" y="2815057"/>
                    <a:pt x="1467779" y="2731101"/>
                  </a:cubicBezTo>
                  <a:lnTo>
                    <a:pt x="1727472" y="1773244"/>
                  </a:lnTo>
                  <a:cubicBezTo>
                    <a:pt x="1740202" y="1726178"/>
                    <a:pt x="1733837" y="1676568"/>
                    <a:pt x="1709650" y="1633318"/>
                  </a:cubicBezTo>
                  <a:cubicBezTo>
                    <a:pt x="1685463" y="1590068"/>
                    <a:pt x="1646000" y="1559539"/>
                    <a:pt x="1597625" y="1546818"/>
                  </a:cubicBezTo>
                  <a:cubicBezTo>
                    <a:pt x="1499604" y="1520105"/>
                    <a:pt x="1397763" y="1578620"/>
                    <a:pt x="1372303" y="1676568"/>
                  </a:cubicBezTo>
                  <a:lnTo>
                    <a:pt x="977670" y="3131798"/>
                  </a:lnTo>
                  <a:lnTo>
                    <a:pt x="5092" y="6867823"/>
                  </a:lnTo>
                  <a:cubicBezTo>
                    <a:pt x="5092" y="6867823"/>
                    <a:pt x="1273" y="6880544"/>
                    <a:pt x="0" y="6884360"/>
                  </a:cubicBezTo>
                  <a:lnTo>
                    <a:pt x="26733" y="6884360"/>
                  </a:lnTo>
                  <a:lnTo>
                    <a:pt x="1003131" y="3139431"/>
                  </a:lnTo>
                  <a:lnTo>
                    <a:pt x="1397763" y="1684200"/>
                  </a:lnTo>
                  <a:cubicBezTo>
                    <a:pt x="1420677" y="1600245"/>
                    <a:pt x="1508515" y="1549363"/>
                    <a:pt x="1592533" y="1572259"/>
                  </a:cubicBezTo>
                  <a:cubicBezTo>
                    <a:pt x="1633270" y="1583708"/>
                    <a:pt x="1667641" y="1609149"/>
                    <a:pt x="1688009" y="1646039"/>
                  </a:cubicBezTo>
                  <a:cubicBezTo>
                    <a:pt x="1709650" y="1682928"/>
                    <a:pt x="1714742" y="1724906"/>
                    <a:pt x="1703285" y="1766884"/>
                  </a:cubicBezTo>
                  <a:lnTo>
                    <a:pt x="1443591" y="2724741"/>
                  </a:lnTo>
                  <a:cubicBezTo>
                    <a:pt x="1416858" y="2822689"/>
                    <a:pt x="1475417" y="2924453"/>
                    <a:pt x="1573438" y="2949894"/>
                  </a:cubicBezTo>
                  <a:cubicBezTo>
                    <a:pt x="1660003" y="2972792"/>
                    <a:pt x="1750386" y="2930814"/>
                    <a:pt x="1788577" y="2849402"/>
                  </a:cubicBezTo>
                  <a:lnTo>
                    <a:pt x="1788577" y="2848130"/>
                  </a:lnTo>
                  <a:lnTo>
                    <a:pt x="2131016" y="1570987"/>
                  </a:lnTo>
                  <a:lnTo>
                    <a:pt x="2562566" y="1272"/>
                  </a:lnTo>
                  <a:cubicBezTo>
                    <a:pt x="2553655" y="0"/>
                    <a:pt x="2544744" y="0"/>
                    <a:pt x="2535833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" name="AutoShape 3" descr="JIRA Logo PNG Vector (SVG) Free Download">
            <a:extLst>
              <a:ext uri="{FF2B5EF4-FFF2-40B4-BE49-F238E27FC236}">
                <a16:creationId xmlns:a16="http://schemas.microsoft.com/office/drawing/2014/main" id="{AAF73B0A-1650-4339-23C4-03BF585B410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599" y="3276599"/>
            <a:ext cx="3989329" cy="3989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0DA182-EBE9-3AEE-2DEC-BAC663AA5B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438" y="1465315"/>
            <a:ext cx="11105536" cy="5012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28003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98ADD0-FE64-E3BE-AF03-B7226791BC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2BDF9E0-997D-2AD5-C49D-98F45712C23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/>
              <a:t>Version Control - GitHub</a:t>
            </a:r>
            <a:endParaRPr lang="en-AU">
              <a:effectLst/>
            </a:endParaRP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EDCE639C-2489-84BB-CC92-961708C258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36</a:t>
            </a:fld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0D7521E-5FCD-679A-419F-3F1F437B1E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7370364" y="-23539"/>
            <a:ext cx="2562565" cy="6885155"/>
            <a:chOff x="7370364" y="-23539"/>
            <a:chExt cx="2562565" cy="6885155"/>
          </a:xfrm>
        </p:grpSpPr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069E5E86-B875-A289-28B1-805A50B161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7829202" y="5156615"/>
              <a:ext cx="878334" cy="1705001"/>
            </a:xfrm>
            <a:prstGeom prst="rect">
              <a:avLst/>
            </a:prstGeom>
          </p:spPr>
        </p:pic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E1B0D251-9502-6877-A729-8342521302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370364" y="-23539"/>
              <a:ext cx="2562565" cy="6884359"/>
            </a:xfrm>
            <a:custGeom>
              <a:avLst/>
              <a:gdLst>
                <a:gd name="connsiteX0" fmla="*/ 2535833 w 2562565"/>
                <a:gd name="connsiteY0" fmla="*/ 0 h 6884359"/>
                <a:gd name="connsiteX1" fmla="*/ 2106829 w 2562565"/>
                <a:gd name="connsiteY1" fmla="*/ 1564627 h 6884359"/>
                <a:gd name="connsiteX2" fmla="*/ 1764389 w 2562565"/>
                <a:gd name="connsiteY2" fmla="*/ 2840498 h 6884359"/>
                <a:gd name="connsiteX3" fmla="*/ 1579803 w 2562565"/>
                <a:gd name="connsiteY3" fmla="*/ 2925726 h 6884359"/>
                <a:gd name="connsiteX4" fmla="*/ 1467779 w 2562565"/>
                <a:gd name="connsiteY4" fmla="*/ 2731101 h 6884359"/>
                <a:gd name="connsiteX5" fmla="*/ 1727472 w 2562565"/>
                <a:gd name="connsiteY5" fmla="*/ 1773244 h 6884359"/>
                <a:gd name="connsiteX6" fmla="*/ 1709650 w 2562565"/>
                <a:gd name="connsiteY6" fmla="*/ 1633318 h 6884359"/>
                <a:gd name="connsiteX7" fmla="*/ 1597625 w 2562565"/>
                <a:gd name="connsiteY7" fmla="*/ 1546818 h 6884359"/>
                <a:gd name="connsiteX8" fmla="*/ 1372303 w 2562565"/>
                <a:gd name="connsiteY8" fmla="*/ 1676568 h 6884359"/>
                <a:gd name="connsiteX9" fmla="*/ 977670 w 2562565"/>
                <a:gd name="connsiteY9" fmla="*/ 3131798 h 6884359"/>
                <a:gd name="connsiteX10" fmla="*/ 5092 w 2562565"/>
                <a:gd name="connsiteY10" fmla="*/ 6867823 h 6884359"/>
                <a:gd name="connsiteX11" fmla="*/ 0 w 2562565"/>
                <a:gd name="connsiteY11" fmla="*/ 6884360 h 6884359"/>
                <a:gd name="connsiteX12" fmla="*/ 26733 w 2562565"/>
                <a:gd name="connsiteY12" fmla="*/ 6884360 h 6884359"/>
                <a:gd name="connsiteX13" fmla="*/ 1003131 w 2562565"/>
                <a:gd name="connsiteY13" fmla="*/ 3139431 h 6884359"/>
                <a:gd name="connsiteX14" fmla="*/ 1397763 w 2562565"/>
                <a:gd name="connsiteY14" fmla="*/ 1684200 h 6884359"/>
                <a:gd name="connsiteX15" fmla="*/ 1592533 w 2562565"/>
                <a:gd name="connsiteY15" fmla="*/ 1572259 h 6884359"/>
                <a:gd name="connsiteX16" fmla="*/ 1688009 w 2562565"/>
                <a:gd name="connsiteY16" fmla="*/ 1646039 h 6884359"/>
                <a:gd name="connsiteX17" fmla="*/ 1703285 w 2562565"/>
                <a:gd name="connsiteY17" fmla="*/ 1766884 h 6884359"/>
                <a:gd name="connsiteX18" fmla="*/ 1443591 w 2562565"/>
                <a:gd name="connsiteY18" fmla="*/ 2724741 h 6884359"/>
                <a:gd name="connsiteX19" fmla="*/ 1573438 w 2562565"/>
                <a:gd name="connsiteY19" fmla="*/ 2949894 h 6884359"/>
                <a:gd name="connsiteX20" fmla="*/ 1788577 w 2562565"/>
                <a:gd name="connsiteY20" fmla="*/ 2849402 h 6884359"/>
                <a:gd name="connsiteX21" fmla="*/ 1788577 w 2562565"/>
                <a:gd name="connsiteY21" fmla="*/ 2848130 h 6884359"/>
                <a:gd name="connsiteX22" fmla="*/ 2131016 w 2562565"/>
                <a:gd name="connsiteY22" fmla="*/ 1570987 h 6884359"/>
                <a:gd name="connsiteX23" fmla="*/ 2562566 w 2562565"/>
                <a:gd name="connsiteY23" fmla="*/ 1272 h 6884359"/>
                <a:gd name="connsiteX24" fmla="*/ 2535833 w 2562565"/>
                <a:gd name="connsiteY24" fmla="*/ 0 h 6884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562565" h="6884359">
                  <a:moveTo>
                    <a:pt x="2535833" y="0"/>
                  </a:moveTo>
                  <a:lnTo>
                    <a:pt x="2106829" y="1564627"/>
                  </a:lnTo>
                  <a:lnTo>
                    <a:pt x="1764389" y="2840498"/>
                  </a:lnTo>
                  <a:cubicBezTo>
                    <a:pt x="1731291" y="2910461"/>
                    <a:pt x="1653638" y="2946078"/>
                    <a:pt x="1579803" y="2925726"/>
                  </a:cubicBezTo>
                  <a:cubicBezTo>
                    <a:pt x="1495785" y="2902829"/>
                    <a:pt x="1444864" y="2815057"/>
                    <a:pt x="1467779" y="2731101"/>
                  </a:cubicBezTo>
                  <a:lnTo>
                    <a:pt x="1727472" y="1773244"/>
                  </a:lnTo>
                  <a:cubicBezTo>
                    <a:pt x="1740202" y="1726178"/>
                    <a:pt x="1733837" y="1676568"/>
                    <a:pt x="1709650" y="1633318"/>
                  </a:cubicBezTo>
                  <a:cubicBezTo>
                    <a:pt x="1685463" y="1590068"/>
                    <a:pt x="1646000" y="1559539"/>
                    <a:pt x="1597625" y="1546818"/>
                  </a:cubicBezTo>
                  <a:cubicBezTo>
                    <a:pt x="1499604" y="1520105"/>
                    <a:pt x="1397763" y="1578620"/>
                    <a:pt x="1372303" y="1676568"/>
                  </a:cubicBezTo>
                  <a:lnTo>
                    <a:pt x="977670" y="3131798"/>
                  </a:lnTo>
                  <a:lnTo>
                    <a:pt x="5092" y="6867823"/>
                  </a:lnTo>
                  <a:cubicBezTo>
                    <a:pt x="5092" y="6867823"/>
                    <a:pt x="1273" y="6880544"/>
                    <a:pt x="0" y="6884360"/>
                  </a:cubicBezTo>
                  <a:lnTo>
                    <a:pt x="26733" y="6884360"/>
                  </a:lnTo>
                  <a:lnTo>
                    <a:pt x="1003131" y="3139431"/>
                  </a:lnTo>
                  <a:lnTo>
                    <a:pt x="1397763" y="1684200"/>
                  </a:lnTo>
                  <a:cubicBezTo>
                    <a:pt x="1420677" y="1600245"/>
                    <a:pt x="1508515" y="1549363"/>
                    <a:pt x="1592533" y="1572259"/>
                  </a:cubicBezTo>
                  <a:cubicBezTo>
                    <a:pt x="1633270" y="1583708"/>
                    <a:pt x="1667641" y="1609149"/>
                    <a:pt x="1688009" y="1646039"/>
                  </a:cubicBezTo>
                  <a:cubicBezTo>
                    <a:pt x="1709650" y="1682928"/>
                    <a:pt x="1714742" y="1724906"/>
                    <a:pt x="1703285" y="1766884"/>
                  </a:cubicBezTo>
                  <a:lnTo>
                    <a:pt x="1443591" y="2724741"/>
                  </a:lnTo>
                  <a:cubicBezTo>
                    <a:pt x="1416858" y="2822689"/>
                    <a:pt x="1475417" y="2924453"/>
                    <a:pt x="1573438" y="2949894"/>
                  </a:cubicBezTo>
                  <a:cubicBezTo>
                    <a:pt x="1660003" y="2972792"/>
                    <a:pt x="1750386" y="2930814"/>
                    <a:pt x="1788577" y="2849402"/>
                  </a:cubicBezTo>
                  <a:lnTo>
                    <a:pt x="1788577" y="2848130"/>
                  </a:lnTo>
                  <a:lnTo>
                    <a:pt x="2131016" y="1570987"/>
                  </a:lnTo>
                  <a:lnTo>
                    <a:pt x="2562566" y="1272"/>
                  </a:lnTo>
                  <a:cubicBezTo>
                    <a:pt x="2553655" y="0"/>
                    <a:pt x="2544744" y="0"/>
                    <a:pt x="2535833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" name="AutoShape 3" descr="JIRA Logo PNG Vector (SVG) Free Download">
            <a:extLst>
              <a:ext uri="{FF2B5EF4-FFF2-40B4-BE49-F238E27FC236}">
                <a16:creationId xmlns:a16="http://schemas.microsoft.com/office/drawing/2014/main" id="{E4A0D298-E99A-801D-A501-D78C5DE9B17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599" y="3276599"/>
            <a:ext cx="3989329" cy="3989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357262-1E64-842E-FE0A-7C34183E10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206" y="1380939"/>
            <a:ext cx="11149781" cy="5188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2852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058BF3D3-BB0A-7FEC-308A-6677A5D6EE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37</a:t>
            </a:fld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C158235-2AEB-45C6-079E-8A0C5C9A88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8604" y="-279866"/>
            <a:ext cx="12217120" cy="7137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30270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B3F00F-C8ED-B8DF-E2FE-8E26C01CEE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650A0D5-E0FB-F1C5-FD17-BE5E8C5DAC1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/>
              <a:t>Conclusion</a:t>
            </a:r>
            <a:endParaRPr lang="en-AU">
              <a:effectLst/>
            </a:endParaRP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149C9A93-740D-8B98-656A-8BFF086A5A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38</a:t>
            </a:fld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3A6F3F5-A3F0-A72A-8AC9-382E91CA3D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7370364" y="-23539"/>
            <a:ext cx="2562565" cy="6885155"/>
            <a:chOff x="7370364" y="-23539"/>
            <a:chExt cx="2562565" cy="6885155"/>
          </a:xfrm>
        </p:grpSpPr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808FBA56-496F-D6ED-8E9C-2571FDF8F0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7829202" y="5156615"/>
              <a:ext cx="878334" cy="1705001"/>
            </a:xfrm>
            <a:prstGeom prst="rect">
              <a:avLst/>
            </a:prstGeom>
          </p:spPr>
        </p:pic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5230C372-D9D1-5C69-CE7F-C019CA35FD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370364" y="-23539"/>
              <a:ext cx="2562565" cy="6884359"/>
            </a:xfrm>
            <a:custGeom>
              <a:avLst/>
              <a:gdLst>
                <a:gd name="connsiteX0" fmla="*/ 2535833 w 2562565"/>
                <a:gd name="connsiteY0" fmla="*/ 0 h 6884359"/>
                <a:gd name="connsiteX1" fmla="*/ 2106829 w 2562565"/>
                <a:gd name="connsiteY1" fmla="*/ 1564627 h 6884359"/>
                <a:gd name="connsiteX2" fmla="*/ 1764389 w 2562565"/>
                <a:gd name="connsiteY2" fmla="*/ 2840498 h 6884359"/>
                <a:gd name="connsiteX3" fmla="*/ 1579803 w 2562565"/>
                <a:gd name="connsiteY3" fmla="*/ 2925726 h 6884359"/>
                <a:gd name="connsiteX4" fmla="*/ 1467779 w 2562565"/>
                <a:gd name="connsiteY4" fmla="*/ 2731101 h 6884359"/>
                <a:gd name="connsiteX5" fmla="*/ 1727472 w 2562565"/>
                <a:gd name="connsiteY5" fmla="*/ 1773244 h 6884359"/>
                <a:gd name="connsiteX6" fmla="*/ 1709650 w 2562565"/>
                <a:gd name="connsiteY6" fmla="*/ 1633318 h 6884359"/>
                <a:gd name="connsiteX7" fmla="*/ 1597625 w 2562565"/>
                <a:gd name="connsiteY7" fmla="*/ 1546818 h 6884359"/>
                <a:gd name="connsiteX8" fmla="*/ 1372303 w 2562565"/>
                <a:gd name="connsiteY8" fmla="*/ 1676568 h 6884359"/>
                <a:gd name="connsiteX9" fmla="*/ 977670 w 2562565"/>
                <a:gd name="connsiteY9" fmla="*/ 3131798 h 6884359"/>
                <a:gd name="connsiteX10" fmla="*/ 5092 w 2562565"/>
                <a:gd name="connsiteY10" fmla="*/ 6867823 h 6884359"/>
                <a:gd name="connsiteX11" fmla="*/ 0 w 2562565"/>
                <a:gd name="connsiteY11" fmla="*/ 6884360 h 6884359"/>
                <a:gd name="connsiteX12" fmla="*/ 26733 w 2562565"/>
                <a:gd name="connsiteY12" fmla="*/ 6884360 h 6884359"/>
                <a:gd name="connsiteX13" fmla="*/ 1003131 w 2562565"/>
                <a:gd name="connsiteY13" fmla="*/ 3139431 h 6884359"/>
                <a:gd name="connsiteX14" fmla="*/ 1397763 w 2562565"/>
                <a:gd name="connsiteY14" fmla="*/ 1684200 h 6884359"/>
                <a:gd name="connsiteX15" fmla="*/ 1592533 w 2562565"/>
                <a:gd name="connsiteY15" fmla="*/ 1572259 h 6884359"/>
                <a:gd name="connsiteX16" fmla="*/ 1688009 w 2562565"/>
                <a:gd name="connsiteY16" fmla="*/ 1646039 h 6884359"/>
                <a:gd name="connsiteX17" fmla="*/ 1703285 w 2562565"/>
                <a:gd name="connsiteY17" fmla="*/ 1766884 h 6884359"/>
                <a:gd name="connsiteX18" fmla="*/ 1443591 w 2562565"/>
                <a:gd name="connsiteY18" fmla="*/ 2724741 h 6884359"/>
                <a:gd name="connsiteX19" fmla="*/ 1573438 w 2562565"/>
                <a:gd name="connsiteY19" fmla="*/ 2949894 h 6884359"/>
                <a:gd name="connsiteX20" fmla="*/ 1788577 w 2562565"/>
                <a:gd name="connsiteY20" fmla="*/ 2849402 h 6884359"/>
                <a:gd name="connsiteX21" fmla="*/ 1788577 w 2562565"/>
                <a:gd name="connsiteY21" fmla="*/ 2848130 h 6884359"/>
                <a:gd name="connsiteX22" fmla="*/ 2131016 w 2562565"/>
                <a:gd name="connsiteY22" fmla="*/ 1570987 h 6884359"/>
                <a:gd name="connsiteX23" fmla="*/ 2562566 w 2562565"/>
                <a:gd name="connsiteY23" fmla="*/ 1272 h 6884359"/>
                <a:gd name="connsiteX24" fmla="*/ 2535833 w 2562565"/>
                <a:gd name="connsiteY24" fmla="*/ 0 h 6884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562565" h="6884359">
                  <a:moveTo>
                    <a:pt x="2535833" y="0"/>
                  </a:moveTo>
                  <a:lnTo>
                    <a:pt x="2106829" y="1564627"/>
                  </a:lnTo>
                  <a:lnTo>
                    <a:pt x="1764389" y="2840498"/>
                  </a:lnTo>
                  <a:cubicBezTo>
                    <a:pt x="1731291" y="2910461"/>
                    <a:pt x="1653638" y="2946078"/>
                    <a:pt x="1579803" y="2925726"/>
                  </a:cubicBezTo>
                  <a:cubicBezTo>
                    <a:pt x="1495785" y="2902829"/>
                    <a:pt x="1444864" y="2815057"/>
                    <a:pt x="1467779" y="2731101"/>
                  </a:cubicBezTo>
                  <a:lnTo>
                    <a:pt x="1727472" y="1773244"/>
                  </a:lnTo>
                  <a:cubicBezTo>
                    <a:pt x="1740202" y="1726178"/>
                    <a:pt x="1733837" y="1676568"/>
                    <a:pt x="1709650" y="1633318"/>
                  </a:cubicBezTo>
                  <a:cubicBezTo>
                    <a:pt x="1685463" y="1590068"/>
                    <a:pt x="1646000" y="1559539"/>
                    <a:pt x="1597625" y="1546818"/>
                  </a:cubicBezTo>
                  <a:cubicBezTo>
                    <a:pt x="1499604" y="1520105"/>
                    <a:pt x="1397763" y="1578620"/>
                    <a:pt x="1372303" y="1676568"/>
                  </a:cubicBezTo>
                  <a:lnTo>
                    <a:pt x="977670" y="3131798"/>
                  </a:lnTo>
                  <a:lnTo>
                    <a:pt x="5092" y="6867823"/>
                  </a:lnTo>
                  <a:cubicBezTo>
                    <a:pt x="5092" y="6867823"/>
                    <a:pt x="1273" y="6880544"/>
                    <a:pt x="0" y="6884360"/>
                  </a:cubicBezTo>
                  <a:lnTo>
                    <a:pt x="26733" y="6884360"/>
                  </a:lnTo>
                  <a:lnTo>
                    <a:pt x="1003131" y="3139431"/>
                  </a:lnTo>
                  <a:lnTo>
                    <a:pt x="1397763" y="1684200"/>
                  </a:lnTo>
                  <a:cubicBezTo>
                    <a:pt x="1420677" y="1600245"/>
                    <a:pt x="1508515" y="1549363"/>
                    <a:pt x="1592533" y="1572259"/>
                  </a:cubicBezTo>
                  <a:cubicBezTo>
                    <a:pt x="1633270" y="1583708"/>
                    <a:pt x="1667641" y="1609149"/>
                    <a:pt x="1688009" y="1646039"/>
                  </a:cubicBezTo>
                  <a:cubicBezTo>
                    <a:pt x="1709650" y="1682928"/>
                    <a:pt x="1714742" y="1724906"/>
                    <a:pt x="1703285" y="1766884"/>
                  </a:cubicBezTo>
                  <a:lnTo>
                    <a:pt x="1443591" y="2724741"/>
                  </a:lnTo>
                  <a:cubicBezTo>
                    <a:pt x="1416858" y="2822689"/>
                    <a:pt x="1475417" y="2924453"/>
                    <a:pt x="1573438" y="2949894"/>
                  </a:cubicBezTo>
                  <a:cubicBezTo>
                    <a:pt x="1660003" y="2972792"/>
                    <a:pt x="1750386" y="2930814"/>
                    <a:pt x="1788577" y="2849402"/>
                  </a:cubicBezTo>
                  <a:lnTo>
                    <a:pt x="1788577" y="2848130"/>
                  </a:lnTo>
                  <a:lnTo>
                    <a:pt x="2131016" y="1570987"/>
                  </a:lnTo>
                  <a:lnTo>
                    <a:pt x="2562566" y="1272"/>
                  </a:lnTo>
                  <a:cubicBezTo>
                    <a:pt x="2553655" y="0"/>
                    <a:pt x="2544744" y="0"/>
                    <a:pt x="2535833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" name="AutoShape 3" descr="JIRA Logo PNG Vector (SVG) Free Download">
            <a:extLst>
              <a:ext uri="{FF2B5EF4-FFF2-40B4-BE49-F238E27FC236}">
                <a16:creationId xmlns:a16="http://schemas.microsoft.com/office/drawing/2014/main" id="{BF8BA629-E625-77BC-AE8B-976718F7684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599" y="3276599"/>
            <a:ext cx="3989329" cy="3989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2C5B897-8464-C44C-7496-B01520AC20A8}"/>
              </a:ext>
            </a:extLst>
          </p:cNvPr>
          <p:cNvSpPr/>
          <p:nvPr/>
        </p:nvSpPr>
        <p:spPr>
          <a:xfrm>
            <a:off x="1015181" y="1967624"/>
            <a:ext cx="10161638" cy="3303639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Successfully designed and prototyped a </a:t>
            </a:r>
            <a:r>
              <a:rPr lang="en-US" b="1" dirty="0"/>
              <a:t>Smart School Management System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Implemented all </a:t>
            </a:r>
            <a:r>
              <a:rPr lang="en-US" b="1" dirty="0"/>
              <a:t>user stories</a:t>
            </a:r>
            <a:r>
              <a:rPr lang="en-US" dirty="0"/>
              <a:t> with role-based functionality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AU" dirty="0"/>
              <a:t>Integrated </a:t>
            </a:r>
            <a:r>
              <a:rPr lang="en-AU" b="1" dirty="0"/>
              <a:t>AI</a:t>
            </a:r>
            <a:r>
              <a:rPr lang="en-AU" dirty="0"/>
              <a:t> for intelligent notifications &amp; Chat bot.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Validated system through </a:t>
            </a:r>
            <a:r>
              <a:rPr lang="en-US" b="1" dirty="0"/>
              <a:t>testing</a:t>
            </a:r>
            <a:r>
              <a:rPr lang="en-US" dirty="0"/>
              <a:t>, tracked progress via </a:t>
            </a:r>
            <a:r>
              <a:rPr lang="en-US" b="1" dirty="0"/>
              <a:t>Jira &amp; GitHub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Future Steps</a:t>
            </a:r>
            <a:r>
              <a:rPr lang="en-US" dirty="0"/>
              <a:t> → Full deployment, enhanced AI, and additional features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2905865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9452219-785E-4657-C5F4-A53FEF2EB0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70326" y="1679216"/>
            <a:ext cx="4786877" cy="1518315"/>
          </a:xfrm>
        </p:spPr>
        <p:txBody>
          <a:bodyPr/>
          <a:lstStyle/>
          <a:p>
            <a:r>
              <a:rPr lang="en-US"/>
              <a:t>Thank you</a:t>
            </a:r>
          </a:p>
        </p:txBody>
      </p:sp>
      <p:pic>
        <p:nvPicPr>
          <p:cNvPr id="6" name="Picture Placeholder 5" descr="A person and person looking at a computer screen">
            <a:extLst>
              <a:ext uri="{FF2B5EF4-FFF2-40B4-BE49-F238E27FC236}">
                <a16:creationId xmlns:a16="http://schemas.microsoft.com/office/drawing/2014/main" id="{AA35CD3A-9896-7953-C82D-AAE87F6124DB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l="127" r="127"/>
          <a:stretch/>
        </p:blipFill>
        <p:spPr>
          <a:xfrm>
            <a:off x="-29499" y="-2236"/>
            <a:ext cx="6814124" cy="6871095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F90D79-5C58-F576-D2D0-3F4F1822E75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970326" y="3748958"/>
            <a:ext cx="4786878" cy="2258013"/>
          </a:xfrm>
        </p:spPr>
        <p:txBody>
          <a:bodyPr/>
          <a:lstStyle/>
          <a:p>
            <a:r>
              <a:rPr lang="en-AU"/>
              <a:t>Any questions?</a:t>
            </a:r>
          </a:p>
          <a:p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A8DFC8D-4AE6-170E-C27A-DA97EBD7DC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059704" y="0"/>
            <a:ext cx="2928883" cy="6871447"/>
            <a:chOff x="4059704" y="0"/>
            <a:chExt cx="2928883" cy="6871447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CF966C9E-A9A2-BF8C-EDCB-B7F6AE51C425}"/>
                </a:ext>
              </a:extLst>
            </p:cNvPr>
            <p:cNvSpPr/>
            <p:nvPr/>
          </p:nvSpPr>
          <p:spPr>
            <a:xfrm rot="10800000">
              <a:off x="4443586" y="5022"/>
              <a:ext cx="2545001" cy="6837172"/>
            </a:xfrm>
            <a:custGeom>
              <a:avLst/>
              <a:gdLst>
                <a:gd name="connsiteX0" fmla="*/ 2518452 w 2545001"/>
                <a:gd name="connsiteY0" fmla="*/ 0 h 6837172"/>
                <a:gd name="connsiteX1" fmla="*/ 1701725 w 2545001"/>
                <a:gd name="connsiteY1" fmla="*/ 3172236 h 6837172"/>
                <a:gd name="connsiteX2" fmla="*/ 1361633 w 2545001"/>
                <a:gd name="connsiteY2" fmla="*/ 4439362 h 6837172"/>
                <a:gd name="connsiteX3" fmla="*/ 1178312 w 2545001"/>
                <a:gd name="connsiteY3" fmla="*/ 4524005 h 6837172"/>
                <a:gd name="connsiteX4" fmla="*/ 1067055 w 2545001"/>
                <a:gd name="connsiteY4" fmla="*/ 4330715 h 6837172"/>
                <a:gd name="connsiteX5" fmla="*/ 1324969 w 2545001"/>
                <a:gd name="connsiteY5" fmla="*/ 3379423 h 6837172"/>
                <a:gd name="connsiteX6" fmla="*/ 1307268 w 2545001"/>
                <a:gd name="connsiteY6" fmla="*/ 3240456 h 6837172"/>
                <a:gd name="connsiteX7" fmla="*/ 1196012 w 2545001"/>
                <a:gd name="connsiteY7" fmla="*/ 3154549 h 6837172"/>
                <a:gd name="connsiteX8" fmla="*/ 972233 w 2545001"/>
                <a:gd name="connsiteY8" fmla="*/ 3283409 h 6837172"/>
                <a:gd name="connsiteX9" fmla="*/ 580306 w 2545001"/>
                <a:gd name="connsiteY9" fmla="*/ 4728666 h 6837172"/>
                <a:gd name="connsiteX10" fmla="*/ 5057 w 2545001"/>
                <a:gd name="connsiteY10" fmla="*/ 6820750 h 6837172"/>
                <a:gd name="connsiteX11" fmla="*/ 0 w 2545001"/>
                <a:gd name="connsiteY11" fmla="*/ 6837173 h 6837172"/>
                <a:gd name="connsiteX12" fmla="*/ 26550 w 2545001"/>
                <a:gd name="connsiteY12" fmla="*/ 6837173 h 6837172"/>
                <a:gd name="connsiteX13" fmla="*/ 605591 w 2545001"/>
                <a:gd name="connsiteY13" fmla="*/ 4736246 h 6837172"/>
                <a:gd name="connsiteX14" fmla="*/ 997519 w 2545001"/>
                <a:gd name="connsiteY14" fmla="*/ 3290990 h 6837172"/>
                <a:gd name="connsiteX15" fmla="*/ 1190954 w 2545001"/>
                <a:gd name="connsiteY15" fmla="*/ 3179816 h 6837172"/>
                <a:gd name="connsiteX16" fmla="*/ 1285776 w 2545001"/>
                <a:gd name="connsiteY16" fmla="*/ 3253089 h 6837172"/>
                <a:gd name="connsiteX17" fmla="*/ 1300947 w 2545001"/>
                <a:gd name="connsiteY17" fmla="*/ 3373106 h 6837172"/>
                <a:gd name="connsiteX18" fmla="*/ 1043033 w 2545001"/>
                <a:gd name="connsiteY18" fmla="*/ 4324398 h 6837172"/>
                <a:gd name="connsiteX19" fmla="*/ 1171990 w 2545001"/>
                <a:gd name="connsiteY19" fmla="*/ 4548009 h 6837172"/>
                <a:gd name="connsiteX20" fmla="*/ 1385654 w 2545001"/>
                <a:gd name="connsiteY20" fmla="*/ 4448205 h 6837172"/>
                <a:gd name="connsiteX21" fmla="*/ 1385654 w 2545001"/>
                <a:gd name="connsiteY21" fmla="*/ 4446942 h 6837172"/>
                <a:gd name="connsiteX22" fmla="*/ 1725746 w 2545001"/>
                <a:gd name="connsiteY22" fmla="*/ 3178553 h 6837172"/>
                <a:gd name="connsiteX23" fmla="*/ 2545002 w 2545001"/>
                <a:gd name="connsiteY23" fmla="*/ 1263 h 6837172"/>
                <a:gd name="connsiteX24" fmla="*/ 2518452 w 2545001"/>
                <a:gd name="connsiteY24" fmla="*/ 0 h 6837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545001" h="6837172">
                  <a:moveTo>
                    <a:pt x="2518452" y="0"/>
                  </a:moveTo>
                  <a:lnTo>
                    <a:pt x="1701725" y="3172236"/>
                  </a:lnTo>
                  <a:lnTo>
                    <a:pt x="1361633" y="4439362"/>
                  </a:lnTo>
                  <a:cubicBezTo>
                    <a:pt x="1328761" y="4508845"/>
                    <a:pt x="1251640" y="4544219"/>
                    <a:pt x="1178312" y="4524005"/>
                  </a:cubicBezTo>
                  <a:cubicBezTo>
                    <a:pt x="1094869" y="4501265"/>
                    <a:pt x="1044298" y="4414095"/>
                    <a:pt x="1067055" y="4330715"/>
                  </a:cubicBezTo>
                  <a:lnTo>
                    <a:pt x="1324969" y="3379423"/>
                  </a:lnTo>
                  <a:cubicBezTo>
                    <a:pt x="1337611" y="3332679"/>
                    <a:pt x="1331290" y="3283409"/>
                    <a:pt x="1307268" y="3240456"/>
                  </a:cubicBezTo>
                  <a:cubicBezTo>
                    <a:pt x="1283247" y="3197503"/>
                    <a:pt x="1244054" y="3167183"/>
                    <a:pt x="1196012" y="3154549"/>
                  </a:cubicBezTo>
                  <a:cubicBezTo>
                    <a:pt x="1098662" y="3128019"/>
                    <a:pt x="997519" y="3186133"/>
                    <a:pt x="972233" y="3283409"/>
                  </a:cubicBezTo>
                  <a:lnTo>
                    <a:pt x="580306" y="4728666"/>
                  </a:lnTo>
                  <a:lnTo>
                    <a:pt x="5057" y="6820750"/>
                  </a:lnTo>
                  <a:cubicBezTo>
                    <a:pt x="5057" y="6820750"/>
                    <a:pt x="1264" y="6833383"/>
                    <a:pt x="0" y="6837173"/>
                  </a:cubicBezTo>
                  <a:lnTo>
                    <a:pt x="26550" y="6837173"/>
                  </a:lnTo>
                  <a:lnTo>
                    <a:pt x="605591" y="4736246"/>
                  </a:lnTo>
                  <a:lnTo>
                    <a:pt x="997519" y="3290990"/>
                  </a:lnTo>
                  <a:cubicBezTo>
                    <a:pt x="1020276" y="3207609"/>
                    <a:pt x="1107512" y="3157076"/>
                    <a:pt x="1190954" y="3179816"/>
                  </a:cubicBezTo>
                  <a:cubicBezTo>
                    <a:pt x="1231411" y="3191186"/>
                    <a:pt x="1265547" y="3216453"/>
                    <a:pt x="1285776" y="3253089"/>
                  </a:cubicBezTo>
                  <a:cubicBezTo>
                    <a:pt x="1307268" y="3289726"/>
                    <a:pt x="1312326" y="3331416"/>
                    <a:pt x="1300947" y="3373106"/>
                  </a:cubicBezTo>
                  <a:lnTo>
                    <a:pt x="1043033" y="4324398"/>
                  </a:lnTo>
                  <a:cubicBezTo>
                    <a:pt x="1016483" y="4421675"/>
                    <a:pt x="1074640" y="4522742"/>
                    <a:pt x="1171990" y="4548009"/>
                  </a:cubicBezTo>
                  <a:cubicBezTo>
                    <a:pt x="1257961" y="4570749"/>
                    <a:pt x="1347725" y="4529059"/>
                    <a:pt x="1385654" y="4448205"/>
                  </a:cubicBezTo>
                  <a:lnTo>
                    <a:pt x="1385654" y="4446942"/>
                  </a:lnTo>
                  <a:lnTo>
                    <a:pt x="1725746" y="3178553"/>
                  </a:lnTo>
                  <a:lnTo>
                    <a:pt x="2545002" y="1263"/>
                  </a:lnTo>
                  <a:cubicBezTo>
                    <a:pt x="2536151" y="0"/>
                    <a:pt x="2527302" y="0"/>
                    <a:pt x="2518452" y="0"/>
                  </a:cubicBezTo>
                  <a:close/>
                </a:path>
              </a:pathLst>
            </a:custGeom>
            <a:solidFill>
              <a:schemeClr val="accent1"/>
            </a:solidFill>
            <a:ln w="126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433BC35A-F255-48AA-48B8-D6561A6FAB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59704" y="0"/>
              <a:ext cx="1822122" cy="6871447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994851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E2EA33AE-2E4E-2AD0-7AAD-FF06CBACB6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79130" y="282257"/>
            <a:ext cx="4786877" cy="794376"/>
          </a:xfrm>
        </p:spPr>
        <p:txBody>
          <a:bodyPr/>
          <a:lstStyle/>
          <a:p>
            <a:r>
              <a:rPr lang="en-AU"/>
              <a:t>Project Objectives</a:t>
            </a:r>
            <a:endParaRPr lang="en-AU">
              <a:effectLst/>
            </a:endParaRPr>
          </a:p>
        </p:txBody>
      </p:sp>
      <p:pic>
        <p:nvPicPr>
          <p:cNvPr id="11" name="Picture Placeholder 10" descr="A person with his hand on his chin">
            <a:extLst>
              <a:ext uri="{FF2B5EF4-FFF2-40B4-BE49-F238E27FC236}">
                <a16:creationId xmlns:a16="http://schemas.microsoft.com/office/drawing/2014/main" id="{8FB04EF3-CC57-2C94-49E0-6F49EAA52171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l="172" r="172"/>
          <a:stretch/>
        </p:blipFill>
        <p:spPr>
          <a:xfrm>
            <a:off x="0" y="-2235"/>
            <a:ext cx="5840730" cy="6862275"/>
          </a:xfr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73E677C-B30B-9361-1557-EE90A7448E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2929081" y="0"/>
            <a:ext cx="1822122" cy="6871447"/>
          </a:xfrm>
          <a:prstGeom prst="line">
            <a:avLst/>
          </a:prstGeom>
          <a:ln w="222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9511001-6F2E-D16C-C5A6-4486407F67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3498189" y="17722"/>
            <a:ext cx="2545001" cy="6837172"/>
          </a:xfrm>
          <a:custGeom>
            <a:avLst/>
            <a:gdLst>
              <a:gd name="connsiteX0" fmla="*/ 2518452 w 2545001"/>
              <a:gd name="connsiteY0" fmla="*/ 0 h 6837172"/>
              <a:gd name="connsiteX1" fmla="*/ 1701725 w 2545001"/>
              <a:gd name="connsiteY1" fmla="*/ 3172236 h 6837172"/>
              <a:gd name="connsiteX2" fmla="*/ 1361633 w 2545001"/>
              <a:gd name="connsiteY2" fmla="*/ 4439362 h 6837172"/>
              <a:gd name="connsiteX3" fmla="*/ 1178312 w 2545001"/>
              <a:gd name="connsiteY3" fmla="*/ 4524005 h 6837172"/>
              <a:gd name="connsiteX4" fmla="*/ 1067055 w 2545001"/>
              <a:gd name="connsiteY4" fmla="*/ 4330715 h 6837172"/>
              <a:gd name="connsiteX5" fmla="*/ 1324969 w 2545001"/>
              <a:gd name="connsiteY5" fmla="*/ 3379423 h 6837172"/>
              <a:gd name="connsiteX6" fmla="*/ 1307268 w 2545001"/>
              <a:gd name="connsiteY6" fmla="*/ 3240456 h 6837172"/>
              <a:gd name="connsiteX7" fmla="*/ 1196012 w 2545001"/>
              <a:gd name="connsiteY7" fmla="*/ 3154549 h 6837172"/>
              <a:gd name="connsiteX8" fmla="*/ 972233 w 2545001"/>
              <a:gd name="connsiteY8" fmla="*/ 3283409 h 6837172"/>
              <a:gd name="connsiteX9" fmla="*/ 580306 w 2545001"/>
              <a:gd name="connsiteY9" fmla="*/ 4728666 h 6837172"/>
              <a:gd name="connsiteX10" fmla="*/ 5057 w 2545001"/>
              <a:gd name="connsiteY10" fmla="*/ 6820750 h 6837172"/>
              <a:gd name="connsiteX11" fmla="*/ 0 w 2545001"/>
              <a:gd name="connsiteY11" fmla="*/ 6837173 h 6837172"/>
              <a:gd name="connsiteX12" fmla="*/ 26550 w 2545001"/>
              <a:gd name="connsiteY12" fmla="*/ 6837173 h 6837172"/>
              <a:gd name="connsiteX13" fmla="*/ 605591 w 2545001"/>
              <a:gd name="connsiteY13" fmla="*/ 4736246 h 6837172"/>
              <a:gd name="connsiteX14" fmla="*/ 997519 w 2545001"/>
              <a:gd name="connsiteY14" fmla="*/ 3290990 h 6837172"/>
              <a:gd name="connsiteX15" fmla="*/ 1190954 w 2545001"/>
              <a:gd name="connsiteY15" fmla="*/ 3179816 h 6837172"/>
              <a:gd name="connsiteX16" fmla="*/ 1285776 w 2545001"/>
              <a:gd name="connsiteY16" fmla="*/ 3253089 h 6837172"/>
              <a:gd name="connsiteX17" fmla="*/ 1300947 w 2545001"/>
              <a:gd name="connsiteY17" fmla="*/ 3373106 h 6837172"/>
              <a:gd name="connsiteX18" fmla="*/ 1043033 w 2545001"/>
              <a:gd name="connsiteY18" fmla="*/ 4324398 h 6837172"/>
              <a:gd name="connsiteX19" fmla="*/ 1171990 w 2545001"/>
              <a:gd name="connsiteY19" fmla="*/ 4548009 h 6837172"/>
              <a:gd name="connsiteX20" fmla="*/ 1385654 w 2545001"/>
              <a:gd name="connsiteY20" fmla="*/ 4448205 h 6837172"/>
              <a:gd name="connsiteX21" fmla="*/ 1385654 w 2545001"/>
              <a:gd name="connsiteY21" fmla="*/ 4446942 h 6837172"/>
              <a:gd name="connsiteX22" fmla="*/ 1725746 w 2545001"/>
              <a:gd name="connsiteY22" fmla="*/ 3178553 h 6837172"/>
              <a:gd name="connsiteX23" fmla="*/ 2545002 w 2545001"/>
              <a:gd name="connsiteY23" fmla="*/ 1263 h 6837172"/>
              <a:gd name="connsiteX24" fmla="*/ 2518452 w 2545001"/>
              <a:gd name="connsiteY24" fmla="*/ 0 h 6837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545001" h="6837172">
                <a:moveTo>
                  <a:pt x="2518452" y="0"/>
                </a:moveTo>
                <a:lnTo>
                  <a:pt x="1701725" y="3172236"/>
                </a:lnTo>
                <a:lnTo>
                  <a:pt x="1361633" y="4439362"/>
                </a:lnTo>
                <a:cubicBezTo>
                  <a:pt x="1328761" y="4508845"/>
                  <a:pt x="1251640" y="4544219"/>
                  <a:pt x="1178312" y="4524005"/>
                </a:cubicBezTo>
                <a:cubicBezTo>
                  <a:pt x="1094869" y="4501265"/>
                  <a:pt x="1044298" y="4414095"/>
                  <a:pt x="1067055" y="4330715"/>
                </a:cubicBezTo>
                <a:lnTo>
                  <a:pt x="1324969" y="3379423"/>
                </a:lnTo>
                <a:cubicBezTo>
                  <a:pt x="1337611" y="3332679"/>
                  <a:pt x="1331290" y="3283409"/>
                  <a:pt x="1307268" y="3240456"/>
                </a:cubicBezTo>
                <a:cubicBezTo>
                  <a:pt x="1283247" y="3197503"/>
                  <a:pt x="1244054" y="3167183"/>
                  <a:pt x="1196012" y="3154549"/>
                </a:cubicBezTo>
                <a:cubicBezTo>
                  <a:pt x="1098662" y="3128019"/>
                  <a:pt x="997519" y="3186133"/>
                  <a:pt x="972233" y="3283409"/>
                </a:cubicBezTo>
                <a:lnTo>
                  <a:pt x="580306" y="4728666"/>
                </a:lnTo>
                <a:lnTo>
                  <a:pt x="5057" y="6820750"/>
                </a:lnTo>
                <a:cubicBezTo>
                  <a:pt x="5057" y="6820750"/>
                  <a:pt x="1264" y="6833383"/>
                  <a:pt x="0" y="6837173"/>
                </a:cubicBezTo>
                <a:lnTo>
                  <a:pt x="26550" y="6837173"/>
                </a:lnTo>
                <a:lnTo>
                  <a:pt x="605591" y="4736246"/>
                </a:lnTo>
                <a:lnTo>
                  <a:pt x="997519" y="3290990"/>
                </a:lnTo>
                <a:cubicBezTo>
                  <a:pt x="1020276" y="3207609"/>
                  <a:pt x="1107512" y="3157076"/>
                  <a:pt x="1190954" y="3179816"/>
                </a:cubicBezTo>
                <a:cubicBezTo>
                  <a:pt x="1231411" y="3191186"/>
                  <a:pt x="1265547" y="3216453"/>
                  <a:pt x="1285776" y="3253089"/>
                </a:cubicBezTo>
                <a:cubicBezTo>
                  <a:pt x="1307268" y="3289726"/>
                  <a:pt x="1312326" y="3331416"/>
                  <a:pt x="1300947" y="3373106"/>
                </a:cubicBezTo>
                <a:lnTo>
                  <a:pt x="1043033" y="4324398"/>
                </a:lnTo>
                <a:cubicBezTo>
                  <a:pt x="1016483" y="4421675"/>
                  <a:pt x="1074640" y="4522742"/>
                  <a:pt x="1171990" y="4548009"/>
                </a:cubicBezTo>
                <a:cubicBezTo>
                  <a:pt x="1257961" y="4570749"/>
                  <a:pt x="1347725" y="4529059"/>
                  <a:pt x="1385654" y="4448205"/>
                </a:cubicBezTo>
                <a:lnTo>
                  <a:pt x="1385654" y="4446942"/>
                </a:lnTo>
                <a:lnTo>
                  <a:pt x="1725746" y="3178553"/>
                </a:lnTo>
                <a:lnTo>
                  <a:pt x="2545002" y="1263"/>
                </a:lnTo>
                <a:cubicBezTo>
                  <a:pt x="2536151" y="0"/>
                  <a:pt x="2527302" y="0"/>
                  <a:pt x="2518452" y="0"/>
                </a:cubicBezTo>
                <a:close/>
              </a:path>
            </a:pathLst>
          </a:custGeom>
          <a:solidFill>
            <a:schemeClr val="accent1"/>
          </a:solidFill>
          <a:ln w="1263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1D71825A-AB1B-9E7C-060C-FF1CD9B87645}"/>
              </a:ext>
            </a:extLst>
          </p:cNvPr>
          <p:cNvSpPr>
            <a:spLocks noGrp="1" noChangeArrowheads="1"/>
          </p:cNvSpPr>
          <p:nvPr>
            <p:ph type="body" sz="quarter" idx="12"/>
          </p:nvPr>
        </p:nvSpPr>
        <p:spPr bwMode="auto">
          <a:xfrm>
            <a:off x="5948099" y="1133227"/>
            <a:ext cx="6048938" cy="54425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effectLst/>
              </a:rPr>
              <a:t>Provide a centralized platform for administrators, teachers, and students.</a:t>
            </a: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effectLst/>
              </a:rPr>
              <a:t>Automate key tasks like timetables, notifications, and learning material sharing.</a:t>
            </a: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effectLst/>
              </a:rPr>
              <a:t>Enhance communication and collaboration within the school community.</a:t>
            </a: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effectLst/>
              </a:rPr>
              <a:t>Ensure secure user access with role-based authentication (admin/teacher/student).</a:t>
            </a: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effectLst/>
              </a:rPr>
              <a:t>Deliver a scalable, user-friendly system accessible via web and mobile devices.</a:t>
            </a: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effectLst/>
              </a:rPr>
              <a:t>Support data-driven decision-making with integrated reporting and AI features.</a:t>
            </a: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effectLst/>
              </a:rPr>
              <a:t>Track progress using GitHub and Jira. </a:t>
            </a:r>
          </a:p>
        </p:txBody>
      </p:sp>
    </p:spTree>
    <p:extLst>
      <p:ext uri="{BB962C8B-B14F-4D97-AF65-F5344CB8AC3E}">
        <p14:creationId xmlns:p14="http://schemas.microsoft.com/office/powerpoint/2010/main" val="4634793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>
            <a:extLst>
              <a:ext uri="{FF2B5EF4-FFF2-40B4-BE49-F238E27FC236}">
                <a16:creationId xmlns:a16="http://schemas.microsoft.com/office/drawing/2014/main" id="{4D835925-3D21-0B99-9A6C-587FBAE433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6322" y="320040"/>
            <a:ext cx="6732237" cy="697599"/>
          </a:xfrm>
        </p:spPr>
        <p:txBody>
          <a:bodyPr/>
          <a:lstStyle/>
          <a:p>
            <a:r>
              <a:rPr lang="en-AU"/>
              <a:t>User Stories - Login/Register</a:t>
            </a:r>
            <a:endParaRPr lang="en-AU">
              <a:effectLst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3E7466B0-B69A-FEBF-B8E0-FDA9AEAC70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370364" y="-3219"/>
            <a:ext cx="2562565" cy="6884359"/>
          </a:xfrm>
          <a:custGeom>
            <a:avLst/>
            <a:gdLst>
              <a:gd name="connsiteX0" fmla="*/ 2535833 w 2562565"/>
              <a:gd name="connsiteY0" fmla="*/ 0 h 6884359"/>
              <a:gd name="connsiteX1" fmla="*/ 2106829 w 2562565"/>
              <a:gd name="connsiteY1" fmla="*/ 1564627 h 6884359"/>
              <a:gd name="connsiteX2" fmla="*/ 1764389 w 2562565"/>
              <a:gd name="connsiteY2" fmla="*/ 2840498 h 6884359"/>
              <a:gd name="connsiteX3" fmla="*/ 1579803 w 2562565"/>
              <a:gd name="connsiteY3" fmla="*/ 2925726 h 6884359"/>
              <a:gd name="connsiteX4" fmla="*/ 1467779 w 2562565"/>
              <a:gd name="connsiteY4" fmla="*/ 2731101 h 6884359"/>
              <a:gd name="connsiteX5" fmla="*/ 1727472 w 2562565"/>
              <a:gd name="connsiteY5" fmla="*/ 1773244 h 6884359"/>
              <a:gd name="connsiteX6" fmla="*/ 1709650 w 2562565"/>
              <a:gd name="connsiteY6" fmla="*/ 1633318 h 6884359"/>
              <a:gd name="connsiteX7" fmla="*/ 1597625 w 2562565"/>
              <a:gd name="connsiteY7" fmla="*/ 1546818 h 6884359"/>
              <a:gd name="connsiteX8" fmla="*/ 1372303 w 2562565"/>
              <a:gd name="connsiteY8" fmla="*/ 1676568 h 6884359"/>
              <a:gd name="connsiteX9" fmla="*/ 977670 w 2562565"/>
              <a:gd name="connsiteY9" fmla="*/ 3131798 h 6884359"/>
              <a:gd name="connsiteX10" fmla="*/ 5092 w 2562565"/>
              <a:gd name="connsiteY10" fmla="*/ 6867823 h 6884359"/>
              <a:gd name="connsiteX11" fmla="*/ 0 w 2562565"/>
              <a:gd name="connsiteY11" fmla="*/ 6884360 h 6884359"/>
              <a:gd name="connsiteX12" fmla="*/ 26733 w 2562565"/>
              <a:gd name="connsiteY12" fmla="*/ 6884360 h 6884359"/>
              <a:gd name="connsiteX13" fmla="*/ 1003131 w 2562565"/>
              <a:gd name="connsiteY13" fmla="*/ 3139431 h 6884359"/>
              <a:gd name="connsiteX14" fmla="*/ 1397763 w 2562565"/>
              <a:gd name="connsiteY14" fmla="*/ 1684200 h 6884359"/>
              <a:gd name="connsiteX15" fmla="*/ 1592533 w 2562565"/>
              <a:gd name="connsiteY15" fmla="*/ 1572259 h 6884359"/>
              <a:gd name="connsiteX16" fmla="*/ 1688009 w 2562565"/>
              <a:gd name="connsiteY16" fmla="*/ 1646039 h 6884359"/>
              <a:gd name="connsiteX17" fmla="*/ 1703285 w 2562565"/>
              <a:gd name="connsiteY17" fmla="*/ 1766884 h 6884359"/>
              <a:gd name="connsiteX18" fmla="*/ 1443591 w 2562565"/>
              <a:gd name="connsiteY18" fmla="*/ 2724741 h 6884359"/>
              <a:gd name="connsiteX19" fmla="*/ 1573438 w 2562565"/>
              <a:gd name="connsiteY19" fmla="*/ 2949894 h 6884359"/>
              <a:gd name="connsiteX20" fmla="*/ 1788577 w 2562565"/>
              <a:gd name="connsiteY20" fmla="*/ 2849402 h 6884359"/>
              <a:gd name="connsiteX21" fmla="*/ 1788577 w 2562565"/>
              <a:gd name="connsiteY21" fmla="*/ 2848130 h 6884359"/>
              <a:gd name="connsiteX22" fmla="*/ 2131016 w 2562565"/>
              <a:gd name="connsiteY22" fmla="*/ 1570987 h 6884359"/>
              <a:gd name="connsiteX23" fmla="*/ 2562566 w 2562565"/>
              <a:gd name="connsiteY23" fmla="*/ 1272 h 6884359"/>
              <a:gd name="connsiteX24" fmla="*/ 2535833 w 2562565"/>
              <a:gd name="connsiteY24" fmla="*/ 0 h 6884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562565" h="6884359">
                <a:moveTo>
                  <a:pt x="2535833" y="0"/>
                </a:moveTo>
                <a:lnTo>
                  <a:pt x="2106829" y="1564627"/>
                </a:lnTo>
                <a:lnTo>
                  <a:pt x="1764389" y="2840498"/>
                </a:lnTo>
                <a:cubicBezTo>
                  <a:pt x="1731291" y="2910461"/>
                  <a:pt x="1653638" y="2946078"/>
                  <a:pt x="1579803" y="2925726"/>
                </a:cubicBezTo>
                <a:cubicBezTo>
                  <a:pt x="1495785" y="2902829"/>
                  <a:pt x="1444864" y="2815057"/>
                  <a:pt x="1467779" y="2731101"/>
                </a:cubicBezTo>
                <a:lnTo>
                  <a:pt x="1727472" y="1773244"/>
                </a:lnTo>
                <a:cubicBezTo>
                  <a:pt x="1740202" y="1726178"/>
                  <a:pt x="1733837" y="1676568"/>
                  <a:pt x="1709650" y="1633318"/>
                </a:cubicBezTo>
                <a:cubicBezTo>
                  <a:pt x="1685463" y="1590068"/>
                  <a:pt x="1646000" y="1559539"/>
                  <a:pt x="1597625" y="1546818"/>
                </a:cubicBezTo>
                <a:cubicBezTo>
                  <a:pt x="1499604" y="1520105"/>
                  <a:pt x="1397763" y="1578620"/>
                  <a:pt x="1372303" y="1676568"/>
                </a:cubicBezTo>
                <a:lnTo>
                  <a:pt x="977670" y="3131798"/>
                </a:lnTo>
                <a:lnTo>
                  <a:pt x="5092" y="6867823"/>
                </a:lnTo>
                <a:cubicBezTo>
                  <a:pt x="5092" y="6867823"/>
                  <a:pt x="1273" y="6880544"/>
                  <a:pt x="0" y="6884360"/>
                </a:cubicBezTo>
                <a:lnTo>
                  <a:pt x="26733" y="6884360"/>
                </a:lnTo>
                <a:lnTo>
                  <a:pt x="1003131" y="3139431"/>
                </a:lnTo>
                <a:lnTo>
                  <a:pt x="1397763" y="1684200"/>
                </a:lnTo>
                <a:cubicBezTo>
                  <a:pt x="1420677" y="1600245"/>
                  <a:pt x="1508515" y="1549363"/>
                  <a:pt x="1592533" y="1572259"/>
                </a:cubicBezTo>
                <a:cubicBezTo>
                  <a:pt x="1633270" y="1583708"/>
                  <a:pt x="1667641" y="1609149"/>
                  <a:pt x="1688009" y="1646039"/>
                </a:cubicBezTo>
                <a:cubicBezTo>
                  <a:pt x="1709650" y="1682928"/>
                  <a:pt x="1714742" y="1724906"/>
                  <a:pt x="1703285" y="1766884"/>
                </a:cubicBezTo>
                <a:lnTo>
                  <a:pt x="1443591" y="2724741"/>
                </a:lnTo>
                <a:cubicBezTo>
                  <a:pt x="1416858" y="2822689"/>
                  <a:pt x="1475417" y="2924453"/>
                  <a:pt x="1573438" y="2949894"/>
                </a:cubicBezTo>
                <a:cubicBezTo>
                  <a:pt x="1660003" y="2972792"/>
                  <a:pt x="1750386" y="2930814"/>
                  <a:pt x="1788577" y="2849402"/>
                </a:cubicBezTo>
                <a:lnTo>
                  <a:pt x="1788577" y="2848130"/>
                </a:lnTo>
                <a:lnTo>
                  <a:pt x="2131016" y="1570987"/>
                </a:lnTo>
                <a:lnTo>
                  <a:pt x="2562566" y="1272"/>
                </a:lnTo>
                <a:cubicBezTo>
                  <a:pt x="2553655" y="0"/>
                  <a:pt x="2544744" y="0"/>
                  <a:pt x="2535833" y="0"/>
                </a:cubicBez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2756CFB8-E805-3CF9-61D2-C02341EC76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7829202" y="5156615"/>
            <a:ext cx="878334" cy="1705001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D96053-DF7F-7AFE-4D23-78CFF34D00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68546" y="6290774"/>
            <a:ext cx="617912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2C4F3ED-149F-79D5-7FEA-EEF343E0C3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8782" y="3952568"/>
            <a:ext cx="4899734" cy="2585392"/>
          </a:xfrm>
          <a:prstGeom prst="rect">
            <a:avLst/>
          </a:prstGeom>
        </p:spPr>
      </p:pic>
      <p:sp>
        <p:nvSpPr>
          <p:cNvPr id="10" name="Rectangle 3">
            <a:extLst>
              <a:ext uri="{FF2B5EF4-FFF2-40B4-BE49-F238E27FC236}">
                <a16:creationId xmlns:a16="http://schemas.microsoft.com/office/drawing/2014/main" id="{50649783-4A52-BFF4-BFC0-B3089F0DD758}"/>
              </a:ext>
            </a:extLst>
          </p:cNvPr>
          <p:cNvSpPr>
            <a:spLocks noGrp="1" noChangeArrowheads="1"/>
          </p:cNvSpPr>
          <p:nvPr>
            <p:ph sz="quarter" idx="17"/>
          </p:nvPr>
        </p:nvSpPr>
        <p:spPr bwMode="auto">
          <a:xfrm>
            <a:off x="644810" y="1370395"/>
            <a:ext cx="7035259" cy="4438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Login/Register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</a:t>
            </a:r>
          </a:p>
          <a:p>
            <a:pPr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</a:t>
            </a:r>
            <a:r>
              <a:rPr lang="en-US" sz="1800"/>
              <a:t>Student: Secure login to access classes and materials.</a:t>
            </a:r>
          </a:p>
          <a:p>
            <a:pPr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sz="1800"/>
              <a:t>  Teacher: Login to manage timetables and upload content.</a:t>
            </a:r>
          </a:p>
          <a:p>
            <a:pPr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sz="1800"/>
              <a:t>  Admin: Register and manage user accounts.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Dashboard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</a:t>
            </a:r>
          </a:p>
          <a:p>
            <a:pPr marL="0" lvl="0" indent="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800"/>
              <a:t>Student: View upcoming classes and messages.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 </a:t>
            </a:r>
          </a:p>
          <a:p>
            <a:pPr marL="0" lvl="0" indent="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1800">
                <a:latin typeface="Arial" panose="020B0604020202020204" pitchFamily="34" charset="0"/>
              </a:rPr>
              <a:t> </a:t>
            </a:r>
            <a:r>
              <a:rPr lang="en-US" sz="1800"/>
              <a:t>Teacher: See schedule and notifications.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endParaRPr lang="en-US" altLang="en-US" sz="1800">
              <a:latin typeface="Arial" panose="020B0604020202020204" pitchFamily="34" charset="0"/>
            </a:endParaRPr>
          </a:p>
          <a:p>
            <a:pPr marL="0" lvl="0" indent="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sz="1800">
                <a:latin typeface="Arial" panose="020B0604020202020204" pitchFamily="34" charset="0"/>
              </a:rPr>
              <a:t> </a:t>
            </a:r>
            <a:r>
              <a:rPr lang="en-AU" sz="1800"/>
              <a:t>Admin: Monitor overall system activity.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3285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96D8A0-5B98-6882-3E80-374B44B37A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>
            <a:extLst>
              <a:ext uri="{FF2B5EF4-FFF2-40B4-BE49-F238E27FC236}">
                <a16:creationId xmlns:a16="http://schemas.microsoft.com/office/drawing/2014/main" id="{144371BC-0CA8-849B-0D57-D7519BD898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6322" y="320040"/>
            <a:ext cx="7032880" cy="878351"/>
          </a:xfrm>
        </p:spPr>
        <p:txBody>
          <a:bodyPr>
            <a:normAutofit fontScale="90000"/>
          </a:bodyPr>
          <a:lstStyle/>
          <a:p>
            <a:r>
              <a:rPr lang="en-AU"/>
              <a:t>User Stories - Timetable &amp; Materials</a:t>
            </a:r>
            <a:endParaRPr lang="en-AU">
              <a:effectLst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B1E4DD3-49C5-C3AA-8678-5C4F04C4E6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370364" y="-3219"/>
            <a:ext cx="2562565" cy="6884359"/>
          </a:xfrm>
          <a:custGeom>
            <a:avLst/>
            <a:gdLst>
              <a:gd name="connsiteX0" fmla="*/ 2535833 w 2562565"/>
              <a:gd name="connsiteY0" fmla="*/ 0 h 6884359"/>
              <a:gd name="connsiteX1" fmla="*/ 2106829 w 2562565"/>
              <a:gd name="connsiteY1" fmla="*/ 1564627 h 6884359"/>
              <a:gd name="connsiteX2" fmla="*/ 1764389 w 2562565"/>
              <a:gd name="connsiteY2" fmla="*/ 2840498 h 6884359"/>
              <a:gd name="connsiteX3" fmla="*/ 1579803 w 2562565"/>
              <a:gd name="connsiteY3" fmla="*/ 2925726 h 6884359"/>
              <a:gd name="connsiteX4" fmla="*/ 1467779 w 2562565"/>
              <a:gd name="connsiteY4" fmla="*/ 2731101 h 6884359"/>
              <a:gd name="connsiteX5" fmla="*/ 1727472 w 2562565"/>
              <a:gd name="connsiteY5" fmla="*/ 1773244 h 6884359"/>
              <a:gd name="connsiteX6" fmla="*/ 1709650 w 2562565"/>
              <a:gd name="connsiteY6" fmla="*/ 1633318 h 6884359"/>
              <a:gd name="connsiteX7" fmla="*/ 1597625 w 2562565"/>
              <a:gd name="connsiteY7" fmla="*/ 1546818 h 6884359"/>
              <a:gd name="connsiteX8" fmla="*/ 1372303 w 2562565"/>
              <a:gd name="connsiteY8" fmla="*/ 1676568 h 6884359"/>
              <a:gd name="connsiteX9" fmla="*/ 977670 w 2562565"/>
              <a:gd name="connsiteY9" fmla="*/ 3131798 h 6884359"/>
              <a:gd name="connsiteX10" fmla="*/ 5092 w 2562565"/>
              <a:gd name="connsiteY10" fmla="*/ 6867823 h 6884359"/>
              <a:gd name="connsiteX11" fmla="*/ 0 w 2562565"/>
              <a:gd name="connsiteY11" fmla="*/ 6884360 h 6884359"/>
              <a:gd name="connsiteX12" fmla="*/ 26733 w 2562565"/>
              <a:gd name="connsiteY12" fmla="*/ 6884360 h 6884359"/>
              <a:gd name="connsiteX13" fmla="*/ 1003131 w 2562565"/>
              <a:gd name="connsiteY13" fmla="*/ 3139431 h 6884359"/>
              <a:gd name="connsiteX14" fmla="*/ 1397763 w 2562565"/>
              <a:gd name="connsiteY14" fmla="*/ 1684200 h 6884359"/>
              <a:gd name="connsiteX15" fmla="*/ 1592533 w 2562565"/>
              <a:gd name="connsiteY15" fmla="*/ 1572259 h 6884359"/>
              <a:gd name="connsiteX16" fmla="*/ 1688009 w 2562565"/>
              <a:gd name="connsiteY16" fmla="*/ 1646039 h 6884359"/>
              <a:gd name="connsiteX17" fmla="*/ 1703285 w 2562565"/>
              <a:gd name="connsiteY17" fmla="*/ 1766884 h 6884359"/>
              <a:gd name="connsiteX18" fmla="*/ 1443591 w 2562565"/>
              <a:gd name="connsiteY18" fmla="*/ 2724741 h 6884359"/>
              <a:gd name="connsiteX19" fmla="*/ 1573438 w 2562565"/>
              <a:gd name="connsiteY19" fmla="*/ 2949894 h 6884359"/>
              <a:gd name="connsiteX20" fmla="*/ 1788577 w 2562565"/>
              <a:gd name="connsiteY20" fmla="*/ 2849402 h 6884359"/>
              <a:gd name="connsiteX21" fmla="*/ 1788577 w 2562565"/>
              <a:gd name="connsiteY21" fmla="*/ 2848130 h 6884359"/>
              <a:gd name="connsiteX22" fmla="*/ 2131016 w 2562565"/>
              <a:gd name="connsiteY22" fmla="*/ 1570987 h 6884359"/>
              <a:gd name="connsiteX23" fmla="*/ 2562566 w 2562565"/>
              <a:gd name="connsiteY23" fmla="*/ 1272 h 6884359"/>
              <a:gd name="connsiteX24" fmla="*/ 2535833 w 2562565"/>
              <a:gd name="connsiteY24" fmla="*/ 0 h 6884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562565" h="6884359">
                <a:moveTo>
                  <a:pt x="2535833" y="0"/>
                </a:moveTo>
                <a:lnTo>
                  <a:pt x="2106829" y="1564627"/>
                </a:lnTo>
                <a:lnTo>
                  <a:pt x="1764389" y="2840498"/>
                </a:lnTo>
                <a:cubicBezTo>
                  <a:pt x="1731291" y="2910461"/>
                  <a:pt x="1653638" y="2946078"/>
                  <a:pt x="1579803" y="2925726"/>
                </a:cubicBezTo>
                <a:cubicBezTo>
                  <a:pt x="1495785" y="2902829"/>
                  <a:pt x="1444864" y="2815057"/>
                  <a:pt x="1467779" y="2731101"/>
                </a:cubicBezTo>
                <a:lnTo>
                  <a:pt x="1727472" y="1773244"/>
                </a:lnTo>
                <a:cubicBezTo>
                  <a:pt x="1740202" y="1726178"/>
                  <a:pt x="1733837" y="1676568"/>
                  <a:pt x="1709650" y="1633318"/>
                </a:cubicBezTo>
                <a:cubicBezTo>
                  <a:pt x="1685463" y="1590068"/>
                  <a:pt x="1646000" y="1559539"/>
                  <a:pt x="1597625" y="1546818"/>
                </a:cubicBezTo>
                <a:cubicBezTo>
                  <a:pt x="1499604" y="1520105"/>
                  <a:pt x="1397763" y="1578620"/>
                  <a:pt x="1372303" y="1676568"/>
                </a:cubicBezTo>
                <a:lnTo>
                  <a:pt x="977670" y="3131798"/>
                </a:lnTo>
                <a:lnTo>
                  <a:pt x="5092" y="6867823"/>
                </a:lnTo>
                <a:cubicBezTo>
                  <a:pt x="5092" y="6867823"/>
                  <a:pt x="1273" y="6880544"/>
                  <a:pt x="0" y="6884360"/>
                </a:cubicBezTo>
                <a:lnTo>
                  <a:pt x="26733" y="6884360"/>
                </a:lnTo>
                <a:lnTo>
                  <a:pt x="1003131" y="3139431"/>
                </a:lnTo>
                <a:lnTo>
                  <a:pt x="1397763" y="1684200"/>
                </a:lnTo>
                <a:cubicBezTo>
                  <a:pt x="1420677" y="1600245"/>
                  <a:pt x="1508515" y="1549363"/>
                  <a:pt x="1592533" y="1572259"/>
                </a:cubicBezTo>
                <a:cubicBezTo>
                  <a:pt x="1633270" y="1583708"/>
                  <a:pt x="1667641" y="1609149"/>
                  <a:pt x="1688009" y="1646039"/>
                </a:cubicBezTo>
                <a:cubicBezTo>
                  <a:pt x="1709650" y="1682928"/>
                  <a:pt x="1714742" y="1724906"/>
                  <a:pt x="1703285" y="1766884"/>
                </a:cubicBezTo>
                <a:lnTo>
                  <a:pt x="1443591" y="2724741"/>
                </a:lnTo>
                <a:cubicBezTo>
                  <a:pt x="1416858" y="2822689"/>
                  <a:pt x="1475417" y="2924453"/>
                  <a:pt x="1573438" y="2949894"/>
                </a:cubicBezTo>
                <a:cubicBezTo>
                  <a:pt x="1660003" y="2972792"/>
                  <a:pt x="1750386" y="2930814"/>
                  <a:pt x="1788577" y="2849402"/>
                </a:cubicBezTo>
                <a:lnTo>
                  <a:pt x="1788577" y="2848130"/>
                </a:lnTo>
                <a:lnTo>
                  <a:pt x="2131016" y="1570987"/>
                </a:lnTo>
                <a:lnTo>
                  <a:pt x="2562566" y="1272"/>
                </a:lnTo>
                <a:cubicBezTo>
                  <a:pt x="2553655" y="0"/>
                  <a:pt x="2544744" y="0"/>
                  <a:pt x="2535833" y="0"/>
                </a:cubicBez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DD45738B-CE42-3E8D-0DD7-D86BE887F2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7829202" y="5156615"/>
            <a:ext cx="878334" cy="1705001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8E0E37-0902-24F4-E8DE-7DDDF467E3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68546" y="6290774"/>
            <a:ext cx="617912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658C88C4-0264-8622-72E3-B7E2F9598916}"/>
              </a:ext>
            </a:extLst>
          </p:cNvPr>
          <p:cNvSpPr>
            <a:spLocks noGrp="1" noChangeArrowheads="1"/>
          </p:cNvSpPr>
          <p:nvPr>
            <p:ph sz="quarter" idx="17"/>
          </p:nvPr>
        </p:nvSpPr>
        <p:spPr bwMode="auto">
          <a:xfrm>
            <a:off x="824241" y="1445679"/>
            <a:ext cx="5966057" cy="44383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Timetable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sz="1800"/>
              <a:t> Student: View timetable to attend classes on time.</a:t>
            </a:r>
          </a:p>
          <a:p>
            <a:pPr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AU" sz="1800"/>
              <a:t> Teacher: Create/edit timetables.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AU" sz="1800"/>
              <a:t> Admin: Approve timetable changes.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Materials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</a:t>
            </a:r>
          </a:p>
          <a:p>
            <a:pPr marL="0" lvl="0" indent="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sz="1800"/>
              <a:t> Teacher: Upload notes and resources.</a:t>
            </a:r>
          </a:p>
          <a:p>
            <a:pPr marL="0" lvl="0" indent="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AU" sz="1800"/>
              <a:t> Student: Download study materials.</a:t>
            </a:r>
          </a:p>
          <a:p>
            <a:pPr marL="0" lvl="0" indent="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AU" sz="1800"/>
              <a:t> Admin: Monitor content quality.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26991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516689-4146-62AA-2DC4-557E457072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>
            <a:extLst>
              <a:ext uri="{FF2B5EF4-FFF2-40B4-BE49-F238E27FC236}">
                <a16:creationId xmlns:a16="http://schemas.microsoft.com/office/drawing/2014/main" id="{E300F98B-D16B-C8F2-037B-5B4EEE82E6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6322" y="320040"/>
            <a:ext cx="7032880" cy="878351"/>
          </a:xfrm>
        </p:spPr>
        <p:txBody>
          <a:bodyPr>
            <a:normAutofit fontScale="90000"/>
          </a:bodyPr>
          <a:lstStyle/>
          <a:p>
            <a:r>
              <a:rPr lang="en-AU"/>
              <a:t>User Stories - Messaging &amp; Notifications</a:t>
            </a:r>
            <a:endParaRPr lang="en-AU">
              <a:effectLst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C875B91-2125-7992-4F66-F85BF0C119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370364" y="-3219"/>
            <a:ext cx="2562565" cy="6884359"/>
          </a:xfrm>
          <a:custGeom>
            <a:avLst/>
            <a:gdLst>
              <a:gd name="connsiteX0" fmla="*/ 2535833 w 2562565"/>
              <a:gd name="connsiteY0" fmla="*/ 0 h 6884359"/>
              <a:gd name="connsiteX1" fmla="*/ 2106829 w 2562565"/>
              <a:gd name="connsiteY1" fmla="*/ 1564627 h 6884359"/>
              <a:gd name="connsiteX2" fmla="*/ 1764389 w 2562565"/>
              <a:gd name="connsiteY2" fmla="*/ 2840498 h 6884359"/>
              <a:gd name="connsiteX3" fmla="*/ 1579803 w 2562565"/>
              <a:gd name="connsiteY3" fmla="*/ 2925726 h 6884359"/>
              <a:gd name="connsiteX4" fmla="*/ 1467779 w 2562565"/>
              <a:gd name="connsiteY4" fmla="*/ 2731101 h 6884359"/>
              <a:gd name="connsiteX5" fmla="*/ 1727472 w 2562565"/>
              <a:gd name="connsiteY5" fmla="*/ 1773244 h 6884359"/>
              <a:gd name="connsiteX6" fmla="*/ 1709650 w 2562565"/>
              <a:gd name="connsiteY6" fmla="*/ 1633318 h 6884359"/>
              <a:gd name="connsiteX7" fmla="*/ 1597625 w 2562565"/>
              <a:gd name="connsiteY7" fmla="*/ 1546818 h 6884359"/>
              <a:gd name="connsiteX8" fmla="*/ 1372303 w 2562565"/>
              <a:gd name="connsiteY8" fmla="*/ 1676568 h 6884359"/>
              <a:gd name="connsiteX9" fmla="*/ 977670 w 2562565"/>
              <a:gd name="connsiteY9" fmla="*/ 3131798 h 6884359"/>
              <a:gd name="connsiteX10" fmla="*/ 5092 w 2562565"/>
              <a:gd name="connsiteY10" fmla="*/ 6867823 h 6884359"/>
              <a:gd name="connsiteX11" fmla="*/ 0 w 2562565"/>
              <a:gd name="connsiteY11" fmla="*/ 6884360 h 6884359"/>
              <a:gd name="connsiteX12" fmla="*/ 26733 w 2562565"/>
              <a:gd name="connsiteY12" fmla="*/ 6884360 h 6884359"/>
              <a:gd name="connsiteX13" fmla="*/ 1003131 w 2562565"/>
              <a:gd name="connsiteY13" fmla="*/ 3139431 h 6884359"/>
              <a:gd name="connsiteX14" fmla="*/ 1397763 w 2562565"/>
              <a:gd name="connsiteY14" fmla="*/ 1684200 h 6884359"/>
              <a:gd name="connsiteX15" fmla="*/ 1592533 w 2562565"/>
              <a:gd name="connsiteY15" fmla="*/ 1572259 h 6884359"/>
              <a:gd name="connsiteX16" fmla="*/ 1688009 w 2562565"/>
              <a:gd name="connsiteY16" fmla="*/ 1646039 h 6884359"/>
              <a:gd name="connsiteX17" fmla="*/ 1703285 w 2562565"/>
              <a:gd name="connsiteY17" fmla="*/ 1766884 h 6884359"/>
              <a:gd name="connsiteX18" fmla="*/ 1443591 w 2562565"/>
              <a:gd name="connsiteY18" fmla="*/ 2724741 h 6884359"/>
              <a:gd name="connsiteX19" fmla="*/ 1573438 w 2562565"/>
              <a:gd name="connsiteY19" fmla="*/ 2949894 h 6884359"/>
              <a:gd name="connsiteX20" fmla="*/ 1788577 w 2562565"/>
              <a:gd name="connsiteY20" fmla="*/ 2849402 h 6884359"/>
              <a:gd name="connsiteX21" fmla="*/ 1788577 w 2562565"/>
              <a:gd name="connsiteY21" fmla="*/ 2848130 h 6884359"/>
              <a:gd name="connsiteX22" fmla="*/ 2131016 w 2562565"/>
              <a:gd name="connsiteY22" fmla="*/ 1570987 h 6884359"/>
              <a:gd name="connsiteX23" fmla="*/ 2562566 w 2562565"/>
              <a:gd name="connsiteY23" fmla="*/ 1272 h 6884359"/>
              <a:gd name="connsiteX24" fmla="*/ 2535833 w 2562565"/>
              <a:gd name="connsiteY24" fmla="*/ 0 h 6884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562565" h="6884359">
                <a:moveTo>
                  <a:pt x="2535833" y="0"/>
                </a:moveTo>
                <a:lnTo>
                  <a:pt x="2106829" y="1564627"/>
                </a:lnTo>
                <a:lnTo>
                  <a:pt x="1764389" y="2840498"/>
                </a:lnTo>
                <a:cubicBezTo>
                  <a:pt x="1731291" y="2910461"/>
                  <a:pt x="1653638" y="2946078"/>
                  <a:pt x="1579803" y="2925726"/>
                </a:cubicBezTo>
                <a:cubicBezTo>
                  <a:pt x="1495785" y="2902829"/>
                  <a:pt x="1444864" y="2815057"/>
                  <a:pt x="1467779" y="2731101"/>
                </a:cubicBezTo>
                <a:lnTo>
                  <a:pt x="1727472" y="1773244"/>
                </a:lnTo>
                <a:cubicBezTo>
                  <a:pt x="1740202" y="1726178"/>
                  <a:pt x="1733837" y="1676568"/>
                  <a:pt x="1709650" y="1633318"/>
                </a:cubicBezTo>
                <a:cubicBezTo>
                  <a:pt x="1685463" y="1590068"/>
                  <a:pt x="1646000" y="1559539"/>
                  <a:pt x="1597625" y="1546818"/>
                </a:cubicBezTo>
                <a:cubicBezTo>
                  <a:pt x="1499604" y="1520105"/>
                  <a:pt x="1397763" y="1578620"/>
                  <a:pt x="1372303" y="1676568"/>
                </a:cubicBezTo>
                <a:lnTo>
                  <a:pt x="977670" y="3131798"/>
                </a:lnTo>
                <a:lnTo>
                  <a:pt x="5092" y="6867823"/>
                </a:lnTo>
                <a:cubicBezTo>
                  <a:pt x="5092" y="6867823"/>
                  <a:pt x="1273" y="6880544"/>
                  <a:pt x="0" y="6884360"/>
                </a:cubicBezTo>
                <a:lnTo>
                  <a:pt x="26733" y="6884360"/>
                </a:lnTo>
                <a:lnTo>
                  <a:pt x="1003131" y="3139431"/>
                </a:lnTo>
                <a:lnTo>
                  <a:pt x="1397763" y="1684200"/>
                </a:lnTo>
                <a:cubicBezTo>
                  <a:pt x="1420677" y="1600245"/>
                  <a:pt x="1508515" y="1549363"/>
                  <a:pt x="1592533" y="1572259"/>
                </a:cubicBezTo>
                <a:cubicBezTo>
                  <a:pt x="1633270" y="1583708"/>
                  <a:pt x="1667641" y="1609149"/>
                  <a:pt x="1688009" y="1646039"/>
                </a:cubicBezTo>
                <a:cubicBezTo>
                  <a:pt x="1709650" y="1682928"/>
                  <a:pt x="1714742" y="1724906"/>
                  <a:pt x="1703285" y="1766884"/>
                </a:cubicBezTo>
                <a:lnTo>
                  <a:pt x="1443591" y="2724741"/>
                </a:lnTo>
                <a:cubicBezTo>
                  <a:pt x="1416858" y="2822689"/>
                  <a:pt x="1475417" y="2924453"/>
                  <a:pt x="1573438" y="2949894"/>
                </a:cubicBezTo>
                <a:cubicBezTo>
                  <a:pt x="1660003" y="2972792"/>
                  <a:pt x="1750386" y="2930814"/>
                  <a:pt x="1788577" y="2849402"/>
                </a:cubicBezTo>
                <a:lnTo>
                  <a:pt x="1788577" y="2848130"/>
                </a:lnTo>
                <a:lnTo>
                  <a:pt x="2131016" y="1570987"/>
                </a:lnTo>
                <a:lnTo>
                  <a:pt x="2562566" y="1272"/>
                </a:lnTo>
                <a:cubicBezTo>
                  <a:pt x="2553655" y="0"/>
                  <a:pt x="2544744" y="0"/>
                  <a:pt x="2535833" y="0"/>
                </a:cubicBez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3C7CB56D-87E8-2132-2D74-F4D1CA4425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7829202" y="5156615"/>
            <a:ext cx="878334" cy="1705001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61FB68-3391-9842-51EB-3E44EC521B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68546" y="6290774"/>
            <a:ext cx="617912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D1E28E35-D696-CBB5-8C45-DDC134CF6424}"/>
              </a:ext>
            </a:extLst>
          </p:cNvPr>
          <p:cNvSpPr>
            <a:spLocks noGrp="1" noChangeArrowheads="1"/>
          </p:cNvSpPr>
          <p:nvPr>
            <p:ph sz="quarter" idx="17"/>
          </p:nvPr>
        </p:nvSpPr>
        <p:spPr bwMode="auto">
          <a:xfrm>
            <a:off x="691481" y="1445807"/>
            <a:ext cx="6139822" cy="4438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Messaging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</a:t>
            </a:r>
          </a:p>
          <a:p>
            <a:pPr marL="0" lvl="0" indent="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sz="1800"/>
              <a:t> Student: Message teachers for clarifications.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 </a:t>
            </a:r>
          </a:p>
          <a:p>
            <a:pPr marL="0" lvl="0" indent="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sz="1800"/>
              <a:t> Teacher: Send updates to students.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 </a:t>
            </a:r>
          </a:p>
          <a:p>
            <a:pPr marL="0" lvl="0" indent="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sz="1800"/>
              <a:t> Admin: Ensure proper use of messaging.</a:t>
            </a:r>
          </a:p>
          <a:p>
            <a:pPr lvl="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Notifications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</a:t>
            </a:r>
          </a:p>
          <a:p>
            <a:pPr marL="0" lvl="0" indent="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sz="1800"/>
              <a:t> Student: Receive alerts for timetable changes.</a:t>
            </a:r>
          </a:p>
          <a:p>
            <a:pPr marL="0" lvl="0" indent="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sz="1800"/>
              <a:t> Teacher: Notify students about assignments/events.</a:t>
            </a:r>
          </a:p>
          <a:p>
            <a:pPr marL="0" lvl="0" indent="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AU" sz="1800"/>
              <a:t> Admin: Send school-wide alerts.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95621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BCA4BE-FD16-C248-319E-C1644CFC28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>
            <a:extLst>
              <a:ext uri="{FF2B5EF4-FFF2-40B4-BE49-F238E27FC236}">
                <a16:creationId xmlns:a16="http://schemas.microsoft.com/office/drawing/2014/main" id="{FB333D76-5F91-DDD0-89B7-E6188373D9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6322" y="320040"/>
            <a:ext cx="7032880" cy="878351"/>
          </a:xfrm>
        </p:spPr>
        <p:txBody>
          <a:bodyPr>
            <a:normAutofit/>
          </a:bodyPr>
          <a:lstStyle/>
          <a:p>
            <a:r>
              <a:rPr lang="en-AU"/>
              <a:t>AI Component</a:t>
            </a:r>
            <a:endParaRPr lang="en-AU">
              <a:effectLst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BF906AE-70D6-A614-04C2-10F076E7E7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370364" y="-3219"/>
            <a:ext cx="2562565" cy="6884359"/>
          </a:xfrm>
          <a:custGeom>
            <a:avLst/>
            <a:gdLst>
              <a:gd name="connsiteX0" fmla="*/ 2535833 w 2562565"/>
              <a:gd name="connsiteY0" fmla="*/ 0 h 6884359"/>
              <a:gd name="connsiteX1" fmla="*/ 2106829 w 2562565"/>
              <a:gd name="connsiteY1" fmla="*/ 1564627 h 6884359"/>
              <a:gd name="connsiteX2" fmla="*/ 1764389 w 2562565"/>
              <a:gd name="connsiteY2" fmla="*/ 2840498 h 6884359"/>
              <a:gd name="connsiteX3" fmla="*/ 1579803 w 2562565"/>
              <a:gd name="connsiteY3" fmla="*/ 2925726 h 6884359"/>
              <a:gd name="connsiteX4" fmla="*/ 1467779 w 2562565"/>
              <a:gd name="connsiteY4" fmla="*/ 2731101 h 6884359"/>
              <a:gd name="connsiteX5" fmla="*/ 1727472 w 2562565"/>
              <a:gd name="connsiteY5" fmla="*/ 1773244 h 6884359"/>
              <a:gd name="connsiteX6" fmla="*/ 1709650 w 2562565"/>
              <a:gd name="connsiteY6" fmla="*/ 1633318 h 6884359"/>
              <a:gd name="connsiteX7" fmla="*/ 1597625 w 2562565"/>
              <a:gd name="connsiteY7" fmla="*/ 1546818 h 6884359"/>
              <a:gd name="connsiteX8" fmla="*/ 1372303 w 2562565"/>
              <a:gd name="connsiteY8" fmla="*/ 1676568 h 6884359"/>
              <a:gd name="connsiteX9" fmla="*/ 977670 w 2562565"/>
              <a:gd name="connsiteY9" fmla="*/ 3131798 h 6884359"/>
              <a:gd name="connsiteX10" fmla="*/ 5092 w 2562565"/>
              <a:gd name="connsiteY10" fmla="*/ 6867823 h 6884359"/>
              <a:gd name="connsiteX11" fmla="*/ 0 w 2562565"/>
              <a:gd name="connsiteY11" fmla="*/ 6884360 h 6884359"/>
              <a:gd name="connsiteX12" fmla="*/ 26733 w 2562565"/>
              <a:gd name="connsiteY12" fmla="*/ 6884360 h 6884359"/>
              <a:gd name="connsiteX13" fmla="*/ 1003131 w 2562565"/>
              <a:gd name="connsiteY13" fmla="*/ 3139431 h 6884359"/>
              <a:gd name="connsiteX14" fmla="*/ 1397763 w 2562565"/>
              <a:gd name="connsiteY14" fmla="*/ 1684200 h 6884359"/>
              <a:gd name="connsiteX15" fmla="*/ 1592533 w 2562565"/>
              <a:gd name="connsiteY15" fmla="*/ 1572259 h 6884359"/>
              <a:gd name="connsiteX16" fmla="*/ 1688009 w 2562565"/>
              <a:gd name="connsiteY16" fmla="*/ 1646039 h 6884359"/>
              <a:gd name="connsiteX17" fmla="*/ 1703285 w 2562565"/>
              <a:gd name="connsiteY17" fmla="*/ 1766884 h 6884359"/>
              <a:gd name="connsiteX18" fmla="*/ 1443591 w 2562565"/>
              <a:gd name="connsiteY18" fmla="*/ 2724741 h 6884359"/>
              <a:gd name="connsiteX19" fmla="*/ 1573438 w 2562565"/>
              <a:gd name="connsiteY19" fmla="*/ 2949894 h 6884359"/>
              <a:gd name="connsiteX20" fmla="*/ 1788577 w 2562565"/>
              <a:gd name="connsiteY20" fmla="*/ 2849402 h 6884359"/>
              <a:gd name="connsiteX21" fmla="*/ 1788577 w 2562565"/>
              <a:gd name="connsiteY21" fmla="*/ 2848130 h 6884359"/>
              <a:gd name="connsiteX22" fmla="*/ 2131016 w 2562565"/>
              <a:gd name="connsiteY22" fmla="*/ 1570987 h 6884359"/>
              <a:gd name="connsiteX23" fmla="*/ 2562566 w 2562565"/>
              <a:gd name="connsiteY23" fmla="*/ 1272 h 6884359"/>
              <a:gd name="connsiteX24" fmla="*/ 2535833 w 2562565"/>
              <a:gd name="connsiteY24" fmla="*/ 0 h 6884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562565" h="6884359">
                <a:moveTo>
                  <a:pt x="2535833" y="0"/>
                </a:moveTo>
                <a:lnTo>
                  <a:pt x="2106829" y="1564627"/>
                </a:lnTo>
                <a:lnTo>
                  <a:pt x="1764389" y="2840498"/>
                </a:lnTo>
                <a:cubicBezTo>
                  <a:pt x="1731291" y="2910461"/>
                  <a:pt x="1653638" y="2946078"/>
                  <a:pt x="1579803" y="2925726"/>
                </a:cubicBezTo>
                <a:cubicBezTo>
                  <a:pt x="1495785" y="2902829"/>
                  <a:pt x="1444864" y="2815057"/>
                  <a:pt x="1467779" y="2731101"/>
                </a:cubicBezTo>
                <a:lnTo>
                  <a:pt x="1727472" y="1773244"/>
                </a:lnTo>
                <a:cubicBezTo>
                  <a:pt x="1740202" y="1726178"/>
                  <a:pt x="1733837" y="1676568"/>
                  <a:pt x="1709650" y="1633318"/>
                </a:cubicBezTo>
                <a:cubicBezTo>
                  <a:pt x="1685463" y="1590068"/>
                  <a:pt x="1646000" y="1559539"/>
                  <a:pt x="1597625" y="1546818"/>
                </a:cubicBezTo>
                <a:cubicBezTo>
                  <a:pt x="1499604" y="1520105"/>
                  <a:pt x="1397763" y="1578620"/>
                  <a:pt x="1372303" y="1676568"/>
                </a:cubicBezTo>
                <a:lnTo>
                  <a:pt x="977670" y="3131798"/>
                </a:lnTo>
                <a:lnTo>
                  <a:pt x="5092" y="6867823"/>
                </a:lnTo>
                <a:cubicBezTo>
                  <a:pt x="5092" y="6867823"/>
                  <a:pt x="1273" y="6880544"/>
                  <a:pt x="0" y="6884360"/>
                </a:cubicBezTo>
                <a:lnTo>
                  <a:pt x="26733" y="6884360"/>
                </a:lnTo>
                <a:lnTo>
                  <a:pt x="1003131" y="3139431"/>
                </a:lnTo>
                <a:lnTo>
                  <a:pt x="1397763" y="1684200"/>
                </a:lnTo>
                <a:cubicBezTo>
                  <a:pt x="1420677" y="1600245"/>
                  <a:pt x="1508515" y="1549363"/>
                  <a:pt x="1592533" y="1572259"/>
                </a:cubicBezTo>
                <a:cubicBezTo>
                  <a:pt x="1633270" y="1583708"/>
                  <a:pt x="1667641" y="1609149"/>
                  <a:pt x="1688009" y="1646039"/>
                </a:cubicBezTo>
                <a:cubicBezTo>
                  <a:pt x="1709650" y="1682928"/>
                  <a:pt x="1714742" y="1724906"/>
                  <a:pt x="1703285" y="1766884"/>
                </a:cubicBezTo>
                <a:lnTo>
                  <a:pt x="1443591" y="2724741"/>
                </a:lnTo>
                <a:cubicBezTo>
                  <a:pt x="1416858" y="2822689"/>
                  <a:pt x="1475417" y="2924453"/>
                  <a:pt x="1573438" y="2949894"/>
                </a:cubicBezTo>
                <a:cubicBezTo>
                  <a:pt x="1660003" y="2972792"/>
                  <a:pt x="1750386" y="2930814"/>
                  <a:pt x="1788577" y="2849402"/>
                </a:cubicBezTo>
                <a:lnTo>
                  <a:pt x="1788577" y="2848130"/>
                </a:lnTo>
                <a:lnTo>
                  <a:pt x="2131016" y="1570987"/>
                </a:lnTo>
                <a:lnTo>
                  <a:pt x="2562566" y="1272"/>
                </a:lnTo>
                <a:cubicBezTo>
                  <a:pt x="2553655" y="0"/>
                  <a:pt x="2544744" y="0"/>
                  <a:pt x="2535833" y="0"/>
                </a:cubicBez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5DF56580-1E88-2751-CA77-37AAB374B3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7829202" y="5156615"/>
            <a:ext cx="878334" cy="1705001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158F71-299E-425E-755B-BE2CA87250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68546" y="6290774"/>
            <a:ext cx="617912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501F71D-6E89-80B4-C083-F53A1DDEBA43}"/>
              </a:ext>
            </a:extLst>
          </p:cNvPr>
          <p:cNvSpPr>
            <a:spLocks noGrp="1" noChangeArrowheads="1"/>
          </p:cNvSpPr>
          <p:nvPr>
            <p:ph sz="quarter" idx="17"/>
          </p:nvPr>
        </p:nvSpPr>
        <p:spPr bwMode="auto">
          <a:xfrm>
            <a:off x="507181" y="1454966"/>
            <a:ext cx="6633764" cy="43293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buClr>
                <a:srgbClr val="0D0D0D"/>
              </a:buClr>
              <a:buFont typeface="Wingdings" panose="05000000000000000000" pitchFamily="2" charset="2"/>
              <a:buChar char="Ø"/>
            </a:pPr>
            <a:r>
              <a:rPr lang="en-AU" sz="1800" b="1"/>
              <a:t> AI Features (Future Implementation)</a:t>
            </a:r>
            <a:endParaRPr lang="en-AU" sz="1800"/>
          </a:p>
          <a:p>
            <a:r>
              <a:rPr lang="en-AU" sz="1800" b="1"/>
              <a:t>Class Reminder Optimization</a:t>
            </a:r>
            <a:r>
              <a:rPr lang="en-AU" sz="1800"/>
              <a:t> → </a:t>
            </a:r>
            <a:r>
              <a:rPr lang="en-AU" sz="1800" err="1"/>
              <a:t>Analyzes</a:t>
            </a:r>
            <a:r>
              <a:rPr lang="en-AU" sz="1800"/>
              <a:t> timetables &amp; user patterns to send timely reminders.</a:t>
            </a:r>
          </a:p>
          <a:p>
            <a:r>
              <a:rPr lang="en-AU" sz="1800" b="1"/>
              <a:t>Material Suggestion</a:t>
            </a:r>
            <a:r>
              <a:rPr lang="en-AU" sz="1800"/>
              <a:t> → Recommends relevant notes/assignments based on lesson topics.</a:t>
            </a:r>
          </a:p>
          <a:p>
            <a:r>
              <a:rPr lang="en-AU" sz="1800" b="1"/>
              <a:t>Message Prioritization</a:t>
            </a:r>
            <a:r>
              <a:rPr lang="en-AU" sz="1800"/>
              <a:t> → Detects keywords (e.g., </a:t>
            </a:r>
            <a:r>
              <a:rPr lang="en-AU" sz="1800" i="1"/>
              <a:t>urgent, assignment</a:t>
            </a:r>
            <a:r>
              <a:rPr lang="en-AU" sz="1800"/>
              <a:t>) to highlight important messages.</a:t>
            </a:r>
          </a:p>
          <a:p>
            <a:pPr>
              <a:buClr>
                <a:srgbClr val="0D0D0D"/>
              </a:buClr>
              <a:buFont typeface="Wingdings" panose="05000000000000000000" pitchFamily="2" charset="2"/>
              <a:buChar char="Ø"/>
            </a:pPr>
            <a:r>
              <a:rPr lang="en-US" sz="1800" b="1"/>
              <a:t> Technology</a:t>
            </a:r>
            <a:endParaRPr lang="en-US" sz="1800"/>
          </a:p>
          <a:p>
            <a:r>
              <a:rPr lang="en-US" sz="1800"/>
              <a:t>Implemented in </a:t>
            </a:r>
            <a:r>
              <a:rPr lang="en-US" sz="1800" b="1"/>
              <a:t>Python backend</a:t>
            </a:r>
            <a:r>
              <a:rPr lang="en-US" sz="1800"/>
              <a:t>.</a:t>
            </a:r>
          </a:p>
          <a:p>
            <a:r>
              <a:rPr lang="en-US" sz="1800"/>
              <a:t>Uses </a:t>
            </a:r>
            <a:r>
              <a:rPr lang="en-US" sz="1800" b="1"/>
              <a:t>scikit-learn</a:t>
            </a:r>
            <a:r>
              <a:rPr lang="en-US" sz="1800"/>
              <a:t> for classification &amp; keyword analysis.</a:t>
            </a:r>
          </a:p>
          <a:p>
            <a:pPr marL="0" indent="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sz="1800">
                <a:latin typeface="Arial" panose="020B0604020202020204" pitchFamily="34" charset="0"/>
              </a:rPr>
              <a:t>.</a:t>
            </a:r>
            <a:endParaRPr kumimoji="0" lang="en-US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Placeholder 18" descr="A person working at a desk&#10;">
            <a:extLst>
              <a:ext uri="{FF2B5EF4-FFF2-40B4-BE49-F238E27FC236}">
                <a16:creationId xmlns:a16="http://schemas.microsoft.com/office/drawing/2014/main" id="{086D7743-E3B6-AD0D-6C0A-7EAF2BD56497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4"/>
          <a:srcRect l="3565" r="3565"/>
          <a:stretch/>
        </p:blipFill>
        <p:spPr>
          <a:xfrm flipH="1">
            <a:off x="7163691" y="0"/>
            <a:ext cx="5024825" cy="6858000"/>
          </a:xfrm>
        </p:spPr>
      </p:pic>
    </p:spTree>
    <p:extLst>
      <p:ext uri="{BB962C8B-B14F-4D97-AF65-F5344CB8AC3E}">
        <p14:creationId xmlns:p14="http://schemas.microsoft.com/office/powerpoint/2010/main" val="30056152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7B1EDA-C181-CA6E-0A83-459FCA771C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>
            <a:extLst>
              <a:ext uri="{FF2B5EF4-FFF2-40B4-BE49-F238E27FC236}">
                <a16:creationId xmlns:a16="http://schemas.microsoft.com/office/drawing/2014/main" id="{03168204-7A45-1619-0FE7-0CEDE15B37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6322" y="320040"/>
            <a:ext cx="7032880" cy="878351"/>
          </a:xfrm>
        </p:spPr>
        <p:txBody>
          <a:bodyPr>
            <a:normAutofit fontScale="90000"/>
          </a:bodyPr>
          <a:lstStyle/>
          <a:p>
            <a:r>
              <a:rPr lang="en-AU"/>
              <a:t>Database Design - </a:t>
            </a:r>
            <a:r>
              <a:rPr lang="en-US" b="1"/>
              <a:t>Relational database in MySQL Workbench.</a:t>
            </a:r>
            <a:endParaRPr lang="en-AU" b="1">
              <a:effectLst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29FE0FB9-761F-BDC0-0715-E047A473F1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370364" y="-3219"/>
            <a:ext cx="2562565" cy="6884359"/>
          </a:xfrm>
          <a:custGeom>
            <a:avLst/>
            <a:gdLst>
              <a:gd name="connsiteX0" fmla="*/ 2535833 w 2562565"/>
              <a:gd name="connsiteY0" fmla="*/ 0 h 6884359"/>
              <a:gd name="connsiteX1" fmla="*/ 2106829 w 2562565"/>
              <a:gd name="connsiteY1" fmla="*/ 1564627 h 6884359"/>
              <a:gd name="connsiteX2" fmla="*/ 1764389 w 2562565"/>
              <a:gd name="connsiteY2" fmla="*/ 2840498 h 6884359"/>
              <a:gd name="connsiteX3" fmla="*/ 1579803 w 2562565"/>
              <a:gd name="connsiteY3" fmla="*/ 2925726 h 6884359"/>
              <a:gd name="connsiteX4" fmla="*/ 1467779 w 2562565"/>
              <a:gd name="connsiteY4" fmla="*/ 2731101 h 6884359"/>
              <a:gd name="connsiteX5" fmla="*/ 1727472 w 2562565"/>
              <a:gd name="connsiteY5" fmla="*/ 1773244 h 6884359"/>
              <a:gd name="connsiteX6" fmla="*/ 1709650 w 2562565"/>
              <a:gd name="connsiteY6" fmla="*/ 1633318 h 6884359"/>
              <a:gd name="connsiteX7" fmla="*/ 1597625 w 2562565"/>
              <a:gd name="connsiteY7" fmla="*/ 1546818 h 6884359"/>
              <a:gd name="connsiteX8" fmla="*/ 1372303 w 2562565"/>
              <a:gd name="connsiteY8" fmla="*/ 1676568 h 6884359"/>
              <a:gd name="connsiteX9" fmla="*/ 977670 w 2562565"/>
              <a:gd name="connsiteY9" fmla="*/ 3131798 h 6884359"/>
              <a:gd name="connsiteX10" fmla="*/ 5092 w 2562565"/>
              <a:gd name="connsiteY10" fmla="*/ 6867823 h 6884359"/>
              <a:gd name="connsiteX11" fmla="*/ 0 w 2562565"/>
              <a:gd name="connsiteY11" fmla="*/ 6884360 h 6884359"/>
              <a:gd name="connsiteX12" fmla="*/ 26733 w 2562565"/>
              <a:gd name="connsiteY12" fmla="*/ 6884360 h 6884359"/>
              <a:gd name="connsiteX13" fmla="*/ 1003131 w 2562565"/>
              <a:gd name="connsiteY13" fmla="*/ 3139431 h 6884359"/>
              <a:gd name="connsiteX14" fmla="*/ 1397763 w 2562565"/>
              <a:gd name="connsiteY14" fmla="*/ 1684200 h 6884359"/>
              <a:gd name="connsiteX15" fmla="*/ 1592533 w 2562565"/>
              <a:gd name="connsiteY15" fmla="*/ 1572259 h 6884359"/>
              <a:gd name="connsiteX16" fmla="*/ 1688009 w 2562565"/>
              <a:gd name="connsiteY16" fmla="*/ 1646039 h 6884359"/>
              <a:gd name="connsiteX17" fmla="*/ 1703285 w 2562565"/>
              <a:gd name="connsiteY17" fmla="*/ 1766884 h 6884359"/>
              <a:gd name="connsiteX18" fmla="*/ 1443591 w 2562565"/>
              <a:gd name="connsiteY18" fmla="*/ 2724741 h 6884359"/>
              <a:gd name="connsiteX19" fmla="*/ 1573438 w 2562565"/>
              <a:gd name="connsiteY19" fmla="*/ 2949894 h 6884359"/>
              <a:gd name="connsiteX20" fmla="*/ 1788577 w 2562565"/>
              <a:gd name="connsiteY20" fmla="*/ 2849402 h 6884359"/>
              <a:gd name="connsiteX21" fmla="*/ 1788577 w 2562565"/>
              <a:gd name="connsiteY21" fmla="*/ 2848130 h 6884359"/>
              <a:gd name="connsiteX22" fmla="*/ 2131016 w 2562565"/>
              <a:gd name="connsiteY22" fmla="*/ 1570987 h 6884359"/>
              <a:gd name="connsiteX23" fmla="*/ 2562566 w 2562565"/>
              <a:gd name="connsiteY23" fmla="*/ 1272 h 6884359"/>
              <a:gd name="connsiteX24" fmla="*/ 2535833 w 2562565"/>
              <a:gd name="connsiteY24" fmla="*/ 0 h 6884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562565" h="6884359">
                <a:moveTo>
                  <a:pt x="2535833" y="0"/>
                </a:moveTo>
                <a:lnTo>
                  <a:pt x="2106829" y="1564627"/>
                </a:lnTo>
                <a:lnTo>
                  <a:pt x="1764389" y="2840498"/>
                </a:lnTo>
                <a:cubicBezTo>
                  <a:pt x="1731291" y="2910461"/>
                  <a:pt x="1653638" y="2946078"/>
                  <a:pt x="1579803" y="2925726"/>
                </a:cubicBezTo>
                <a:cubicBezTo>
                  <a:pt x="1495785" y="2902829"/>
                  <a:pt x="1444864" y="2815057"/>
                  <a:pt x="1467779" y="2731101"/>
                </a:cubicBezTo>
                <a:lnTo>
                  <a:pt x="1727472" y="1773244"/>
                </a:lnTo>
                <a:cubicBezTo>
                  <a:pt x="1740202" y="1726178"/>
                  <a:pt x="1733837" y="1676568"/>
                  <a:pt x="1709650" y="1633318"/>
                </a:cubicBezTo>
                <a:cubicBezTo>
                  <a:pt x="1685463" y="1590068"/>
                  <a:pt x="1646000" y="1559539"/>
                  <a:pt x="1597625" y="1546818"/>
                </a:cubicBezTo>
                <a:cubicBezTo>
                  <a:pt x="1499604" y="1520105"/>
                  <a:pt x="1397763" y="1578620"/>
                  <a:pt x="1372303" y="1676568"/>
                </a:cubicBezTo>
                <a:lnTo>
                  <a:pt x="977670" y="3131798"/>
                </a:lnTo>
                <a:lnTo>
                  <a:pt x="5092" y="6867823"/>
                </a:lnTo>
                <a:cubicBezTo>
                  <a:pt x="5092" y="6867823"/>
                  <a:pt x="1273" y="6880544"/>
                  <a:pt x="0" y="6884360"/>
                </a:cubicBezTo>
                <a:lnTo>
                  <a:pt x="26733" y="6884360"/>
                </a:lnTo>
                <a:lnTo>
                  <a:pt x="1003131" y="3139431"/>
                </a:lnTo>
                <a:lnTo>
                  <a:pt x="1397763" y="1684200"/>
                </a:lnTo>
                <a:cubicBezTo>
                  <a:pt x="1420677" y="1600245"/>
                  <a:pt x="1508515" y="1549363"/>
                  <a:pt x="1592533" y="1572259"/>
                </a:cubicBezTo>
                <a:cubicBezTo>
                  <a:pt x="1633270" y="1583708"/>
                  <a:pt x="1667641" y="1609149"/>
                  <a:pt x="1688009" y="1646039"/>
                </a:cubicBezTo>
                <a:cubicBezTo>
                  <a:pt x="1709650" y="1682928"/>
                  <a:pt x="1714742" y="1724906"/>
                  <a:pt x="1703285" y="1766884"/>
                </a:cubicBezTo>
                <a:lnTo>
                  <a:pt x="1443591" y="2724741"/>
                </a:lnTo>
                <a:cubicBezTo>
                  <a:pt x="1416858" y="2822689"/>
                  <a:pt x="1475417" y="2924453"/>
                  <a:pt x="1573438" y="2949894"/>
                </a:cubicBezTo>
                <a:cubicBezTo>
                  <a:pt x="1660003" y="2972792"/>
                  <a:pt x="1750386" y="2930814"/>
                  <a:pt x="1788577" y="2849402"/>
                </a:cubicBezTo>
                <a:lnTo>
                  <a:pt x="1788577" y="2848130"/>
                </a:lnTo>
                <a:lnTo>
                  <a:pt x="2131016" y="1570987"/>
                </a:lnTo>
                <a:lnTo>
                  <a:pt x="2562566" y="1272"/>
                </a:lnTo>
                <a:cubicBezTo>
                  <a:pt x="2553655" y="0"/>
                  <a:pt x="2544744" y="0"/>
                  <a:pt x="2535833" y="0"/>
                </a:cubicBez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B7D2D432-2DE3-11B4-7888-CA953F7AFB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7829202" y="5156615"/>
            <a:ext cx="878334" cy="1705001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1AD7A5-01FD-EDF7-3D3A-59C4C42297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68546" y="6290774"/>
            <a:ext cx="617912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2CF5B034-0021-4F7E-BF6C-19E7CB7FA819}"/>
              </a:ext>
            </a:extLst>
          </p:cNvPr>
          <p:cNvSpPr>
            <a:spLocks noGrp="1" noChangeArrowheads="1"/>
          </p:cNvSpPr>
          <p:nvPr>
            <p:ph sz="quarter" idx="17"/>
          </p:nvPr>
        </p:nvSpPr>
        <p:spPr bwMode="auto">
          <a:xfrm>
            <a:off x="484480" y="1013923"/>
            <a:ext cx="7467406" cy="40620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Entities and Key Attributes: </a:t>
            </a:r>
          </a:p>
          <a:p>
            <a:pPr marL="578358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v"/>
            </a:pPr>
            <a:r>
              <a:rPr lang="en-US" sz="1600" b="1">
                <a:cs typeface="Times New Roman" panose="02020603050405020304" pitchFamily="18" charset="0"/>
              </a:rPr>
              <a:t>Users</a:t>
            </a:r>
            <a:r>
              <a:rPr lang="en-US" sz="1600">
                <a:cs typeface="Times New Roman" panose="02020603050405020304" pitchFamily="18" charset="0"/>
              </a:rPr>
              <a:t> → </a:t>
            </a:r>
            <a:r>
              <a:rPr lang="en-US" sz="1600" err="1">
                <a:cs typeface="Times New Roman" panose="02020603050405020304" pitchFamily="18" charset="0"/>
              </a:rPr>
              <a:t>user_id</a:t>
            </a:r>
            <a:r>
              <a:rPr lang="en-US" sz="1600">
                <a:cs typeface="Times New Roman" panose="02020603050405020304" pitchFamily="18" charset="0"/>
              </a:rPr>
              <a:t> (PK), </a:t>
            </a:r>
            <a:r>
              <a:rPr lang="en-US" sz="1600" err="1">
                <a:cs typeface="Times New Roman" panose="02020603050405020304" pitchFamily="18" charset="0"/>
              </a:rPr>
              <a:t>full_name</a:t>
            </a:r>
            <a:r>
              <a:rPr lang="en-US" sz="1600">
                <a:cs typeface="Times New Roman" panose="02020603050405020304" pitchFamily="18" charset="0"/>
              </a:rPr>
              <a:t>, email, </a:t>
            </a:r>
            <a:r>
              <a:rPr lang="en-US" sz="1600" err="1">
                <a:cs typeface="Times New Roman" panose="02020603050405020304" pitchFamily="18" charset="0"/>
              </a:rPr>
              <a:t>password_hash</a:t>
            </a:r>
            <a:r>
              <a:rPr lang="en-US" sz="1600">
                <a:cs typeface="Times New Roman" panose="02020603050405020304" pitchFamily="18" charset="0"/>
              </a:rPr>
              <a:t>, role, 	         </a:t>
            </a:r>
            <a:r>
              <a:rPr lang="en-US" sz="1600" err="1">
                <a:cs typeface="Times New Roman" panose="02020603050405020304" pitchFamily="18" charset="0"/>
              </a:rPr>
              <a:t>date_created</a:t>
            </a:r>
            <a:endParaRPr lang="en-US" sz="1600">
              <a:cs typeface="Times New Roman" panose="02020603050405020304" pitchFamily="18" charset="0"/>
            </a:endParaRPr>
          </a:p>
          <a:p>
            <a:pPr marL="578358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v"/>
            </a:pPr>
            <a:r>
              <a:rPr lang="en-US" sz="1600" b="1">
                <a:cs typeface="Times New Roman" panose="02020603050405020304" pitchFamily="18" charset="0"/>
              </a:rPr>
              <a:t>Timetables</a:t>
            </a:r>
            <a:r>
              <a:rPr lang="en-US" sz="1600">
                <a:cs typeface="Times New Roman" panose="02020603050405020304" pitchFamily="18" charset="0"/>
              </a:rPr>
              <a:t> → </a:t>
            </a:r>
            <a:r>
              <a:rPr lang="en-US" sz="1600" err="1">
                <a:cs typeface="Times New Roman" panose="02020603050405020304" pitchFamily="18" charset="0"/>
              </a:rPr>
              <a:t>timetable_id</a:t>
            </a:r>
            <a:r>
              <a:rPr lang="en-US" sz="1600">
                <a:cs typeface="Times New Roman" panose="02020603050405020304" pitchFamily="18" charset="0"/>
              </a:rPr>
              <a:t> (PK), </a:t>
            </a:r>
            <a:r>
              <a:rPr lang="en-US" sz="1600" err="1">
                <a:cs typeface="Times New Roman" panose="02020603050405020304" pitchFamily="18" charset="0"/>
              </a:rPr>
              <a:t>user_id</a:t>
            </a:r>
            <a:r>
              <a:rPr lang="en-US" sz="1600">
                <a:cs typeface="Times New Roman" panose="02020603050405020304" pitchFamily="18" charset="0"/>
              </a:rPr>
              <a:t> (FK), </a:t>
            </a:r>
            <a:r>
              <a:rPr lang="en-US" sz="1600" err="1">
                <a:cs typeface="Times New Roman" panose="02020603050405020304" pitchFamily="18" charset="0"/>
              </a:rPr>
              <a:t>class_name</a:t>
            </a:r>
            <a:r>
              <a:rPr lang="en-US" sz="1600">
                <a:cs typeface="Times New Roman" panose="02020603050405020304" pitchFamily="18" charset="0"/>
              </a:rPr>
              <a:t>, 			   </a:t>
            </a:r>
            <a:r>
              <a:rPr lang="en-US" sz="1600" err="1">
                <a:cs typeface="Times New Roman" panose="02020603050405020304" pitchFamily="18" charset="0"/>
              </a:rPr>
              <a:t>day_of_week</a:t>
            </a:r>
            <a:r>
              <a:rPr lang="en-US" sz="1600">
                <a:cs typeface="Times New Roman" panose="02020603050405020304" pitchFamily="18" charset="0"/>
              </a:rPr>
              <a:t>, </a:t>
            </a:r>
            <a:r>
              <a:rPr lang="en-US" sz="1600" err="1">
                <a:cs typeface="Times New Roman" panose="02020603050405020304" pitchFamily="18" charset="0"/>
              </a:rPr>
              <a:t>start_time</a:t>
            </a:r>
            <a:r>
              <a:rPr lang="en-US" sz="1600">
                <a:cs typeface="Times New Roman" panose="02020603050405020304" pitchFamily="18" charset="0"/>
              </a:rPr>
              <a:t>,  </a:t>
            </a:r>
            <a:r>
              <a:rPr lang="en-US" sz="1600" err="1">
                <a:cs typeface="Times New Roman" panose="02020603050405020304" pitchFamily="18" charset="0"/>
              </a:rPr>
              <a:t>end_time</a:t>
            </a:r>
            <a:endParaRPr lang="en-US" sz="1600">
              <a:cs typeface="Times New Roman" panose="02020603050405020304" pitchFamily="18" charset="0"/>
            </a:endParaRPr>
          </a:p>
          <a:p>
            <a:pPr marL="578358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v"/>
            </a:pPr>
            <a:r>
              <a:rPr lang="en-US" sz="1600" b="1">
                <a:cs typeface="Times New Roman" panose="02020603050405020304" pitchFamily="18" charset="0"/>
              </a:rPr>
              <a:t>Materials</a:t>
            </a:r>
            <a:r>
              <a:rPr lang="en-US" sz="1600">
                <a:cs typeface="Times New Roman" panose="02020603050405020304" pitchFamily="18" charset="0"/>
              </a:rPr>
              <a:t> → </a:t>
            </a:r>
            <a:r>
              <a:rPr lang="en-US" sz="1600" err="1">
                <a:cs typeface="Times New Roman" panose="02020603050405020304" pitchFamily="18" charset="0"/>
              </a:rPr>
              <a:t>material_id</a:t>
            </a:r>
            <a:r>
              <a:rPr lang="en-US" sz="1600">
                <a:cs typeface="Times New Roman" panose="02020603050405020304" pitchFamily="18" charset="0"/>
              </a:rPr>
              <a:t> (PK), </a:t>
            </a:r>
            <a:r>
              <a:rPr lang="en-US" sz="1600" err="1">
                <a:cs typeface="Times New Roman" panose="02020603050405020304" pitchFamily="18" charset="0"/>
              </a:rPr>
              <a:t>uploaded_by</a:t>
            </a:r>
            <a:r>
              <a:rPr lang="en-US" sz="1600">
                <a:cs typeface="Times New Roman" panose="02020603050405020304" pitchFamily="18" charset="0"/>
              </a:rPr>
              <a:t> (FK), title, </a:t>
            </a:r>
            <a:r>
              <a:rPr lang="en-US" sz="1600" err="1">
                <a:cs typeface="Times New Roman" panose="02020603050405020304" pitchFamily="18" charset="0"/>
              </a:rPr>
              <a:t>file_path</a:t>
            </a:r>
            <a:r>
              <a:rPr lang="en-US" sz="1600">
                <a:cs typeface="Times New Roman" panose="02020603050405020304" pitchFamily="18" charset="0"/>
              </a:rPr>
              <a:t>, 		</a:t>
            </a:r>
            <a:r>
              <a:rPr lang="en-US" sz="1600" err="1">
                <a:cs typeface="Times New Roman" panose="02020603050405020304" pitchFamily="18" charset="0"/>
              </a:rPr>
              <a:t>upload_date</a:t>
            </a:r>
            <a:r>
              <a:rPr lang="en-US" sz="1600">
                <a:cs typeface="Times New Roman" panose="02020603050405020304" pitchFamily="18" charset="0"/>
              </a:rPr>
              <a:t>, description</a:t>
            </a:r>
          </a:p>
          <a:p>
            <a:pPr marL="578358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v"/>
            </a:pPr>
            <a:r>
              <a:rPr lang="en-AU" sz="1600" b="1">
                <a:cs typeface="Times New Roman" panose="02020603050405020304" pitchFamily="18" charset="0"/>
              </a:rPr>
              <a:t>Notifications</a:t>
            </a:r>
            <a:r>
              <a:rPr lang="en-AU" sz="1600">
                <a:cs typeface="Times New Roman" panose="02020603050405020304" pitchFamily="18" charset="0"/>
              </a:rPr>
              <a:t> → </a:t>
            </a:r>
            <a:r>
              <a:rPr lang="en-AU" sz="1600" err="1">
                <a:cs typeface="Times New Roman" panose="02020603050405020304" pitchFamily="18" charset="0"/>
              </a:rPr>
              <a:t>notification_id</a:t>
            </a:r>
            <a:r>
              <a:rPr lang="en-AU" sz="1600">
                <a:cs typeface="Times New Roman" panose="02020603050405020304" pitchFamily="18" charset="0"/>
              </a:rPr>
              <a:t> (PK), </a:t>
            </a:r>
            <a:r>
              <a:rPr lang="en-AU" sz="1600" err="1">
                <a:cs typeface="Times New Roman" panose="02020603050405020304" pitchFamily="18" charset="0"/>
              </a:rPr>
              <a:t>sent_to</a:t>
            </a:r>
            <a:r>
              <a:rPr lang="en-AU" sz="1600">
                <a:cs typeface="Times New Roman" panose="02020603050405020304" pitchFamily="18" charset="0"/>
              </a:rPr>
              <a:t> (FK), message, </a:t>
            </a:r>
            <a:r>
              <a:rPr lang="en-AU" sz="1600" err="1">
                <a:cs typeface="Times New Roman" panose="02020603050405020304" pitchFamily="18" charset="0"/>
              </a:rPr>
              <a:t>date_sent</a:t>
            </a:r>
            <a:endParaRPr lang="en-AU" sz="1600">
              <a:cs typeface="Times New Roman" panose="02020603050405020304" pitchFamily="18" charset="0"/>
            </a:endParaRPr>
          </a:p>
          <a:p>
            <a:pPr marL="578358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v"/>
            </a:pPr>
            <a:r>
              <a:rPr lang="en-AU" sz="1600" b="1">
                <a:cs typeface="Times New Roman" panose="02020603050405020304" pitchFamily="18" charset="0"/>
              </a:rPr>
              <a:t>Messages</a:t>
            </a:r>
            <a:r>
              <a:rPr lang="en-AU" sz="1600">
                <a:cs typeface="Times New Roman" panose="02020603050405020304" pitchFamily="18" charset="0"/>
              </a:rPr>
              <a:t> → </a:t>
            </a:r>
            <a:r>
              <a:rPr lang="en-AU" sz="1600" err="1">
                <a:cs typeface="Times New Roman" panose="02020603050405020304" pitchFamily="18" charset="0"/>
              </a:rPr>
              <a:t>message_id</a:t>
            </a:r>
            <a:r>
              <a:rPr lang="en-AU" sz="1600">
                <a:cs typeface="Times New Roman" panose="02020603050405020304" pitchFamily="18" charset="0"/>
              </a:rPr>
              <a:t> (PK), </a:t>
            </a:r>
            <a:r>
              <a:rPr lang="en-AU" sz="1600" err="1">
                <a:cs typeface="Times New Roman" panose="02020603050405020304" pitchFamily="18" charset="0"/>
              </a:rPr>
              <a:t>sender_id</a:t>
            </a:r>
            <a:r>
              <a:rPr lang="en-AU" sz="1600">
                <a:cs typeface="Times New Roman" panose="02020603050405020304" pitchFamily="18" charset="0"/>
              </a:rPr>
              <a:t> (FK), </a:t>
            </a:r>
            <a:r>
              <a:rPr lang="en-AU" sz="1600" err="1">
                <a:cs typeface="Times New Roman" panose="02020603050405020304" pitchFamily="18" charset="0"/>
              </a:rPr>
              <a:t>receiver_id</a:t>
            </a:r>
            <a:r>
              <a:rPr lang="en-AU" sz="1600">
                <a:cs typeface="Times New Roman" panose="02020603050405020304" pitchFamily="18" charset="0"/>
              </a:rPr>
              <a:t> (FK), 		content, timestamp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2B642F1E-F15C-50EC-9477-5A111CD290B0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4"/>
          <a:srcRect l="13368" r="13368"/>
          <a:stretch>
            <a:fillRect/>
          </a:stretch>
        </p:blipFill>
        <p:spPr>
          <a:xfrm flipH="1">
            <a:off x="7973818" y="112652"/>
            <a:ext cx="4218181" cy="6537960"/>
          </a:xfrm>
          <a:prstGeom prst="rect">
            <a:avLst/>
          </a:prstGeom>
        </p:spPr>
      </p:pic>
      <p:sp>
        <p:nvSpPr>
          <p:cNvPr id="10" name="Rectangle 4">
            <a:extLst>
              <a:ext uri="{FF2B5EF4-FFF2-40B4-BE49-F238E27FC236}">
                <a16:creationId xmlns:a16="http://schemas.microsoft.com/office/drawing/2014/main" id="{77FF6299-FC4D-7136-5CBD-72CD92DE91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6322" y="5156615"/>
            <a:ext cx="6725355" cy="15645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Design Data</a:t>
            </a: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v"/>
            </a:pP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Relationships validated with </a:t>
            </a:r>
            <a:r>
              <a:rPr kumimoji="0" lang="en-US" altLang="en-US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sample data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v"/>
            </a:pP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Schema supports </a:t>
            </a:r>
            <a:r>
              <a:rPr kumimoji="0" lang="en-US" altLang="en-US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authentication, scheduling, resource sharing, and communication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15248430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TM11534312">
      <a:dk1>
        <a:srgbClr val="000000"/>
      </a:dk1>
      <a:lt1>
        <a:srgbClr val="FFFFFF"/>
      </a:lt1>
      <a:dk2>
        <a:srgbClr val="D87A1A"/>
      </a:dk2>
      <a:lt2>
        <a:srgbClr val="E7E6E6"/>
      </a:lt2>
      <a:accent1>
        <a:srgbClr val="FFBA00"/>
      </a:accent1>
      <a:accent2>
        <a:srgbClr val="7229D2"/>
      </a:accent2>
      <a:accent3>
        <a:srgbClr val="C62FE1"/>
      </a:accent3>
      <a:accent4>
        <a:srgbClr val="CF1DA0"/>
      </a:accent4>
      <a:accent5>
        <a:srgbClr val="E12F68"/>
      </a:accent5>
      <a:accent6>
        <a:srgbClr val="CF2E1D"/>
      </a:accent6>
      <a:hlink>
        <a:srgbClr val="87882D"/>
      </a:hlink>
      <a:folHlink>
        <a:srgbClr val="7F7F7F"/>
      </a:folHlink>
    </a:clrScheme>
    <a:fontScheme name="Custom 62">
      <a:majorFont>
        <a:latin typeface="Book Antiqua"/>
        <a:ea typeface=""/>
        <a:cs typeface=""/>
      </a:majorFont>
      <a:minorFont>
        <a:latin typeface="Century Gothic"/>
        <a:ea typeface=""/>
        <a:cs typeface="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M11534312_Win32_SL_V3" id="{997564FD-A068-4008-83B6-070AA4A47434}" vid="{E6A5A359-31DF-46AC-82A0-260451C80A3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9119B9A7A9E194EA7C3CDC666436BFF" ma:contentTypeVersion="14" ma:contentTypeDescription="Create a new document." ma:contentTypeScope="" ma:versionID="a085164489bff132afe9d5018cc74147">
  <xsd:schema xmlns:xsd="http://www.w3.org/2001/XMLSchema" xmlns:xs="http://www.w3.org/2001/XMLSchema" xmlns:p="http://schemas.microsoft.com/office/2006/metadata/properties" xmlns:ns3="3cba80fa-c8b4-4e68-b060-6471eb82292c" xmlns:ns4="983e6025-3ca9-454f-9bc9-24e2390a55c2" targetNamespace="http://schemas.microsoft.com/office/2006/metadata/properties" ma:root="true" ma:fieldsID="5606b3685fd2f8dee9181f6ab2aeb0ed" ns3:_="" ns4:_="">
    <xsd:import namespace="3cba80fa-c8b4-4e68-b060-6471eb82292c"/>
    <xsd:import namespace="983e6025-3ca9-454f-9bc9-24e2390a55c2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  <xsd:element ref="ns3:MediaServiceSystem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4:SharedWithUsers" minOccurs="0"/>
                <xsd:element ref="ns4:SharedWithDetails" minOccurs="0"/>
                <xsd:element ref="ns4:SharingHintHash" minOccurs="0"/>
                <xsd:element ref="ns3:_activity" minOccurs="0"/>
                <xsd:element ref="ns3:MediaServiceDateTaken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cba80fa-c8b4-4e68-b060-6471eb82292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ystemTags" ma:index="12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_activity" ma:index="19" nillable="true" ma:displayName="_activity" ma:hidden="true" ma:internalName="_activity">
      <xsd:simpleType>
        <xsd:restriction base="dms:Note"/>
      </xsd:simpleType>
    </xsd:element>
    <xsd:element name="MediaServiceDateTaken" ma:index="2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83e6025-3ca9-454f-9bc9-24e2390a55c2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8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3cba80fa-c8b4-4e68-b060-6471eb82292c" xsi:nil="true"/>
  </documentManagement>
</p:properties>
</file>

<file path=customXml/itemProps1.xml><?xml version="1.0" encoding="utf-8"?>
<ds:datastoreItem xmlns:ds="http://schemas.openxmlformats.org/officeDocument/2006/customXml" ds:itemID="{DACD227D-A683-415D-A610-20912E1CEA1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779B201-335C-4EED-9B63-31855CDD593A}">
  <ds:schemaRefs>
    <ds:schemaRef ds:uri="3cba80fa-c8b4-4e68-b060-6471eb82292c"/>
    <ds:schemaRef ds:uri="983e6025-3ca9-454f-9bc9-24e2390a55c2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CCE11EC4-AF13-4A6E-A5E0-5A264B291FD2}">
  <ds:schemaRefs>
    <ds:schemaRef ds:uri="http://schemas.microsoft.com/office/2006/documentManagement/types"/>
    <ds:schemaRef ds:uri="http://purl.org/dc/terms/"/>
    <ds:schemaRef ds:uri="3cba80fa-c8b4-4e68-b060-6471eb82292c"/>
    <ds:schemaRef ds:uri="http://purl.org/dc/dcmitype/"/>
    <ds:schemaRef ds:uri="http://schemas.microsoft.com/office/infopath/2007/PartnerControls"/>
    <ds:schemaRef ds:uri="http://purl.org/dc/elements/1.1/"/>
    <ds:schemaRef ds:uri="http://schemas.openxmlformats.org/package/2006/metadata/core-properties"/>
    <ds:schemaRef ds:uri="983e6025-3ca9-454f-9bc9-24e2390a55c2"/>
    <ds:schemaRef ds:uri="http://schemas.microsoft.com/office/2006/metadata/properties"/>
    <ds:schemaRef ds:uri="http://www.w3.org/XML/1998/namespace"/>
  </ds:schemaRefs>
</ds:datastoreItem>
</file>

<file path=docMetadata/LabelInfo.xml><?xml version="1.0" encoding="utf-8"?>
<clbl:labelList xmlns:clbl="http://schemas.microsoft.com/office/2020/mipLabelMetadata">
  <clbl:label id="{fdade0c4-3fea-4320-ae53-1a1742aeff1e}" enabled="0" method="" siteId="{fdade0c4-3fea-4320-ae53-1a1742aeff1e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Classic corporate teach a course slides</Template>
  <TotalTime>1</TotalTime>
  <Words>1274</Words>
  <Application>Microsoft Office PowerPoint</Application>
  <PresentationFormat>Widescreen</PresentationFormat>
  <Paragraphs>242</Paragraphs>
  <Slides>39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7" baseType="lpstr">
      <vt:lpstr>Arial</vt:lpstr>
      <vt:lpstr>Book Antiqua</vt:lpstr>
      <vt:lpstr>Calibri</vt:lpstr>
      <vt:lpstr>Century Gothic</vt:lpstr>
      <vt:lpstr>Courier New</vt:lpstr>
      <vt:lpstr>Times New Roman</vt:lpstr>
      <vt:lpstr>Wingdings</vt:lpstr>
      <vt:lpstr>Custom</vt:lpstr>
      <vt:lpstr>School Management System</vt:lpstr>
      <vt:lpstr>Group Members:</vt:lpstr>
      <vt:lpstr>Project Background</vt:lpstr>
      <vt:lpstr>Project Objectives</vt:lpstr>
      <vt:lpstr>User Stories - Login/Register</vt:lpstr>
      <vt:lpstr>User Stories - Timetable &amp; Materials</vt:lpstr>
      <vt:lpstr>User Stories - Messaging &amp; Notifications</vt:lpstr>
      <vt:lpstr>AI Component</vt:lpstr>
      <vt:lpstr>Database Design - Relational database in MySQL Workbench.</vt:lpstr>
      <vt:lpstr>Class Diagram </vt:lpstr>
      <vt:lpstr>Sequence Diagram </vt:lpstr>
      <vt:lpstr>ER Diagram </vt:lpstr>
      <vt:lpstr>Software Architecture - Three-Tier MVC Architecture:  Data Flow:  Frontend sends HTTPS API requests → Backend validates → Database processes → Response </vt:lpstr>
      <vt:lpstr>Platforms, Tools, and Frameworks</vt:lpstr>
      <vt:lpstr>Platforms, Tools, and Frameworks</vt:lpstr>
      <vt:lpstr>Test Results</vt:lpstr>
      <vt:lpstr>Unit Testing/ Regression Testing</vt:lpstr>
      <vt:lpstr>Unit Testing</vt:lpstr>
      <vt:lpstr>Postman</vt:lpstr>
      <vt:lpstr>API Testing - Postman</vt:lpstr>
      <vt:lpstr>API Testing - Postman</vt:lpstr>
      <vt:lpstr>API Testing - Postman</vt:lpstr>
      <vt:lpstr>API Testing - Postman</vt:lpstr>
      <vt:lpstr>User Manual</vt:lpstr>
      <vt:lpstr>System Manual</vt:lpstr>
      <vt:lpstr>Project Tracking - Jira</vt:lpstr>
      <vt:lpstr>Project Tracking - Jira</vt:lpstr>
      <vt:lpstr>Project Tracking - Jira</vt:lpstr>
      <vt:lpstr>Project Tracking - Jira</vt:lpstr>
      <vt:lpstr>Project Tracking - Jira</vt:lpstr>
      <vt:lpstr>Project Tracking - Jira</vt:lpstr>
      <vt:lpstr>Version Control - GitHub</vt:lpstr>
      <vt:lpstr>Version Control - GitHub</vt:lpstr>
      <vt:lpstr>Version Control - GitHub</vt:lpstr>
      <vt:lpstr>Version Control - GitHub</vt:lpstr>
      <vt:lpstr>Version Control - GitHub</vt:lpstr>
      <vt:lpstr>PowerPoint Presentation</vt:lpstr>
      <vt:lpstr>Conclusion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Dulmini Heshani Kalupahana</dc:creator>
  <cp:lastModifiedBy>Jaymeen Pankajbhai VAGHELA</cp:lastModifiedBy>
  <cp:revision>2</cp:revision>
  <dcterms:created xsi:type="dcterms:W3CDTF">2025-09-26T07:32:46Z</dcterms:created>
  <dcterms:modified xsi:type="dcterms:W3CDTF">2025-09-29T13:29:37Z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0x01010059119B9A7A9E194EA7C3CDC666436BFF</vt:lpwstr>
  </property>
</Properties>
</file>